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7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7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72.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7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7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7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7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7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7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3"/>
  </p:notesMasterIdLst>
  <p:sldIdLst>
    <p:sldId id="306"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 id="304"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67" y="3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D0666-2C5F-4A8E-9087-8A5853AA021D}" type="doc">
      <dgm:prSet loTypeId="urn:microsoft.com/office/officeart/2005/8/layout/pyramid3" loCatId="pyramid" qsTypeId="urn:microsoft.com/office/officeart/2005/8/quickstyle/simple1" qsCatId="simple" csTypeId="urn:microsoft.com/office/officeart/2005/8/colors/colorful5" csCatId="colorful" phldr="1"/>
      <dgm:spPr/>
    </dgm:pt>
    <dgm:pt modelId="{B12FD863-1C1A-4042-A72C-3BB76DB9DD34}">
      <dgm:prSet phldrT="[Texto]"/>
      <dgm:spPr/>
      <dgm:t>
        <a:bodyPr/>
        <a:lstStyle/>
        <a:p>
          <a:r>
            <a:rPr lang="es-ES" dirty="0" smtClean="0"/>
            <a:t>Cuestiones comunicadas con los RGE</a:t>
          </a:r>
          <a:endParaRPr lang="es-ES" dirty="0"/>
        </a:p>
      </dgm:t>
    </dgm:pt>
    <dgm:pt modelId="{444C88A7-0A60-4682-8734-A3E01AB76591}" type="parTrans" cxnId="{6B85C9F6-B9E2-4619-A60C-1B105A8F4F22}">
      <dgm:prSet/>
      <dgm:spPr/>
      <dgm:t>
        <a:bodyPr/>
        <a:lstStyle/>
        <a:p>
          <a:endParaRPr lang="es-ES"/>
        </a:p>
      </dgm:t>
    </dgm:pt>
    <dgm:pt modelId="{D32C1CA8-E569-45B1-820C-A291EA14094E}" type="sibTrans" cxnId="{6B85C9F6-B9E2-4619-A60C-1B105A8F4F22}">
      <dgm:prSet/>
      <dgm:spPr/>
      <dgm:t>
        <a:bodyPr/>
        <a:lstStyle/>
        <a:p>
          <a:endParaRPr lang="es-ES"/>
        </a:p>
      </dgm:t>
    </dgm:pt>
    <dgm:pt modelId="{28C44466-9B8C-4A63-9E7C-391DA4DAD588}">
      <dgm:prSet phldrT="[Texto]"/>
      <dgm:spPr/>
      <dgm:t>
        <a:bodyPr/>
        <a:lstStyle/>
        <a:p>
          <a:r>
            <a:rPr lang="es-ES" dirty="0" smtClean="0"/>
            <a:t>Cuestiones que requieren la </a:t>
          </a:r>
          <a:r>
            <a:rPr lang="es-ES" b="0" cap="none" spc="0" dirty="0" smtClean="0">
              <a:ln w="0"/>
              <a:solidFill>
                <a:schemeClr val="tx1"/>
              </a:solidFill>
              <a:effectLst>
                <a:outerShdw blurRad="38100" dist="19050" dir="2700000" algn="tl" rotWithShape="0">
                  <a:schemeClr val="dk1">
                    <a:alpha val="40000"/>
                  </a:schemeClr>
                </a:outerShdw>
              </a:effectLst>
            </a:rPr>
            <a:t>atención significativa </a:t>
          </a:r>
          <a:r>
            <a:rPr lang="es-ES" dirty="0" smtClean="0"/>
            <a:t>del auditor</a:t>
          </a:r>
          <a:endParaRPr lang="es-ES" dirty="0"/>
        </a:p>
      </dgm:t>
    </dgm:pt>
    <dgm:pt modelId="{CB6EE2A6-89AB-4559-9B42-825456EF98FE}" type="parTrans" cxnId="{DB7F4192-B40D-4867-B16D-4E93CE792ACA}">
      <dgm:prSet/>
      <dgm:spPr/>
      <dgm:t>
        <a:bodyPr/>
        <a:lstStyle/>
        <a:p>
          <a:endParaRPr lang="es-ES"/>
        </a:p>
      </dgm:t>
    </dgm:pt>
    <dgm:pt modelId="{EC03AF6D-0B99-4668-B7AF-1777A88B02F1}" type="sibTrans" cxnId="{DB7F4192-B40D-4867-B16D-4E93CE792ACA}">
      <dgm:prSet/>
      <dgm:spPr/>
      <dgm:t>
        <a:bodyPr/>
        <a:lstStyle/>
        <a:p>
          <a:endParaRPr lang="es-ES"/>
        </a:p>
      </dgm:t>
    </dgm:pt>
    <dgm:pt modelId="{3B161A62-D51B-4F63-B500-46055E4E2802}">
      <dgm:prSet phldrT="[Texto]"/>
      <dgm:spPr/>
      <dgm:t>
        <a:bodyPr/>
        <a:lstStyle/>
        <a:p>
          <a:r>
            <a:rPr lang="es-ES" dirty="0" smtClean="0"/>
            <a:t>KAM/</a:t>
          </a:r>
        </a:p>
        <a:p>
          <a:r>
            <a:rPr lang="es-ES" dirty="0" smtClean="0"/>
            <a:t>AMRA</a:t>
          </a:r>
          <a:endParaRPr lang="es-ES" dirty="0"/>
        </a:p>
      </dgm:t>
    </dgm:pt>
    <dgm:pt modelId="{B904132D-B298-4866-A883-016EE5E10335}" type="parTrans" cxnId="{9A0C9ACB-6FE8-4A1B-99CF-B6EA008743E3}">
      <dgm:prSet/>
      <dgm:spPr/>
      <dgm:t>
        <a:bodyPr/>
        <a:lstStyle/>
        <a:p>
          <a:endParaRPr lang="es-ES"/>
        </a:p>
      </dgm:t>
    </dgm:pt>
    <dgm:pt modelId="{9B844998-81A6-4EB6-BA73-F2D3202CF736}" type="sibTrans" cxnId="{9A0C9ACB-6FE8-4A1B-99CF-B6EA008743E3}">
      <dgm:prSet/>
      <dgm:spPr/>
      <dgm:t>
        <a:bodyPr/>
        <a:lstStyle/>
        <a:p>
          <a:endParaRPr lang="es-ES"/>
        </a:p>
      </dgm:t>
    </dgm:pt>
    <dgm:pt modelId="{9AAEF398-3075-4DDA-B16E-CF3F8CEDC387}" type="pres">
      <dgm:prSet presAssocID="{643D0666-2C5F-4A8E-9087-8A5853AA021D}" presName="Name0" presStyleCnt="0">
        <dgm:presLayoutVars>
          <dgm:dir/>
          <dgm:animLvl val="lvl"/>
          <dgm:resizeHandles val="exact"/>
        </dgm:presLayoutVars>
      </dgm:prSet>
      <dgm:spPr/>
    </dgm:pt>
    <dgm:pt modelId="{6B3941A7-735D-4DA0-B4FB-B61960833F3C}" type="pres">
      <dgm:prSet presAssocID="{B12FD863-1C1A-4042-A72C-3BB76DB9DD34}" presName="Name8" presStyleCnt="0"/>
      <dgm:spPr/>
    </dgm:pt>
    <dgm:pt modelId="{AC6DD6B5-2B43-402D-B3AA-B5BF6E2E0816}" type="pres">
      <dgm:prSet presAssocID="{B12FD863-1C1A-4042-A72C-3BB76DB9DD34}" presName="level" presStyleLbl="node1" presStyleIdx="0" presStyleCnt="3" custLinFactY="-37370" custLinFactNeighborX="-2931" custLinFactNeighborY="-100000">
        <dgm:presLayoutVars>
          <dgm:chMax val="1"/>
          <dgm:bulletEnabled val="1"/>
        </dgm:presLayoutVars>
      </dgm:prSet>
      <dgm:spPr/>
      <dgm:t>
        <a:bodyPr/>
        <a:lstStyle/>
        <a:p>
          <a:endParaRPr lang="es-ES"/>
        </a:p>
      </dgm:t>
    </dgm:pt>
    <dgm:pt modelId="{9DE631D6-7A75-4380-8C9C-1ECE1AF9B154}" type="pres">
      <dgm:prSet presAssocID="{B12FD863-1C1A-4042-A72C-3BB76DB9DD34}" presName="levelTx" presStyleLbl="revTx" presStyleIdx="0" presStyleCnt="0">
        <dgm:presLayoutVars>
          <dgm:chMax val="1"/>
          <dgm:bulletEnabled val="1"/>
        </dgm:presLayoutVars>
      </dgm:prSet>
      <dgm:spPr/>
      <dgm:t>
        <a:bodyPr/>
        <a:lstStyle/>
        <a:p>
          <a:endParaRPr lang="es-ES"/>
        </a:p>
      </dgm:t>
    </dgm:pt>
    <dgm:pt modelId="{29D0FFDB-F14B-40D2-873B-A1669CFC75AE}" type="pres">
      <dgm:prSet presAssocID="{28C44466-9B8C-4A63-9E7C-391DA4DAD588}" presName="Name8" presStyleCnt="0"/>
      <dgm:spPr/>
    </dgm:pt>
    <dgm:pt modelId="{BF18B69A-0A49-4709-AEB5-2FEB67425DEE}" type="pres">
      <dgm:prSet presAssocID="{28C44466-9B8C-4A63-9E7C-391DA4DAD588}" presName="level" presStyleLbl="node1" presStyleIdx="1" presStyleCnt="3">
        <dgm:presLayoutVars>
          <dgm:chMax val="1"/>
          <dgm:bulletEnabled val="1"/>
        </dgm:presLayoutVars>
      </dgm:prSet>
      <dgm:spPr/>
      <dgm:t>
        <a:bodyPr/>
        <a:lstStyle/>
        <a:p>
          <a:endParaRPr lang="es-ES"/>
        </a:p>
      </dgm:t>
    </dgm:pt>
    <dgm:pt modelId="{2B57AC2A-8063-4397-9462-43D020F26A21}" type="pres">
      <dgm:prSet presAssocID="{28C44466-9B8C-4A63-9E7C-391DA4DAD588}" presName="levelTx" presStyleLbl="revTx" presStyleIdx="0" presStyleCnt="0">
        <dgm:presLayoutVars>
          <dgm:chMax val="1"/>
          <dgm:bulletEnabled val="1"/>
        </dgm:presLayoutVars>
      </dgm:prSet>
      <dgm:spPr/>
      <dgm:t>
        <a:bodyPr/>
        <a:lstStyle/>
        <a:p>
          <a:endParaRPr lang="es-ES"/>
        </a:p>
      </dgm:t>
    </dgm:pt>
    <dgm:pt modelId="{78290975-C717-4C14-86AA-DA126CE7E30A}" type="pres">
      <dgm:prSet presAssocID="{3B161A62-D51B-4F63-B500-46055E4E2802}" presName="Name8" presStyleCnt="0"/>
      <dgm:spPr/>
    </dgm:pt>
    <dgm:pt modelId="{A6DAD77B-F495-451B-B63C-945864D77E9E}" type="pres">
      <dgm:prSet presAssocID="{3B161A62-D51B-4F63-B500-46055E4E2802}" presName="level" presStyleLbl="node1" presStyleIdx="2" presStyleCnt="3" custLinFactNeighborX="47" custLinFactNeighborY="-951">
        <dgm:presLayoutVars>
          <dgm:chMax val="1"/>
          <dgm:bulletEnabled val="1"/>
        </dgm:presLayoutVars>
      </dgm:prSet>
      <dgm:spPr/>
      <dgm:t>
        <a:bodyPr/>
        <a:lstStyle/>
        <a:p>
          <a:endParaRPr lang="es-ES"/>
        </a:p>
      </dgm:t>
    </dgm:pt>
    <dgm:pt modelId="{4A200C4C-7ECC-4066-BCC5-C457AED36C44}" type="pres">
      <dgm:prSet presAssocID="{3B161A62-D51B-4F63-B500-46055E4E2802}" presName="levelTx" presStyleLbl="revTx" presStyleIdx="0" presStyleCnt="0">
        <dgm:presLayoutVars>
          <dgm:chMax val="1"/>
          <dgm:bulletEnabled val="1"/>
        </dgm:presLayoutVars>
      </dgm:prSet>
      <dgm:spPr/>
      <dgm:t>
        <a:bodyPr/>
        <a:lstStyle/>
        <a:p>
          <a:endParaRPr lang="es-ES"/>
        </a:p>
      </dgm:t>
    </dgm:pt>
  </dgm:ptLst>
  <dgm:cxnLst>
    <dgm:cxn modelId="{9A0C9ACB-6FE8-4A1B-99CF-B6EA008743E3}" srcId="{643D0666-2C5F-4A8E-9087-8A5853AA021D}" destId="{3B161A62-D51B-4F63-B500-46055E4E2802}" srcOrd="2" destOrd="0" parTransId="{B904132D-B298-4866-A883-016EE5E10335}" sibTransId="{9B844998-81A6-4EB6-BA73-F2D3202CF736}"/>
    <dgm:cxn modelId="{90065969-0D26-42CE-95B4-1CB6299CBDF8}" type="presOf" srcId="{28C44466-9B8C-4A63-9E7C-391DA4DAD588}" destId="{BF18B69A-0A49-4709-AEB5-2FEB67425DEE}" srcOrd="0" destOrd="0" presId="urn:microsoft.com/office/officeart/2005/8/layout/pyramid3"/>
    <dgm:cxn modelId="{71C790ED-1A4F-4EFD-ADA7-01AF92573981}" type="presOf" srcId="{B12FD863-1C1A-4042-A72C-3BB76DB9DD34}" destId="{9DE631D6-7A75-4380-8C9C-1ECE1AF9B154}" srcOrd="1" destOrd="0" presId="urn:microsoft.com/office/officeart/2005/8/layout/pyramid3"/>
    <dgm:cxn modelId="{C45DD8DF-27DF-4213-85F1-E44D44B49B23}" type="presOf" srcId="{3B161A62-D51B-4F63-B500-46055E4E2802}" destId="{A6DAD77B-F495-451B-B63C-945864D77E9E}" srcOrd="0" destOrd="0" presId="urn:microsoft.com/office/officeart/2005/8/layout/pyramid3"/>
    <dgm:cxn modelId="{4A78AAD3-FB47-455E-B998-F87897F0CDB9}" type="presOf" srcId="{B12FD863-1C1A-4042-A72C-3BB76DB9DD34}" destId="{AC6DD6B5-2B43-402D-B3AA-B5BF6E2E0816}" srcOrd="0" destOrd="0" presId="urn:microsoft.com/office/officeart/2005/8/layout/pyramid3"/>
    <dgm:cxn modelId="{DB7F4192-B40D-4867-B16D-4E93CE792ACA}" srcId="{643D0666-2C5F-4A8E-9087-8A5853AA021D}" destId="{28C44466-9B8C-4A63-9E7C-391DA4DAD588}" srcOrd="1" destOrd="0" parTransId="{CB6EE2A6-89AB-4559-9B42-825456EF98FE}" sibTransId="{EC03AF6D-0B99-4668-B7AF-1777A88B02F1}"/>
    <dgm:cxn modelId="{48EDBC6F-BF94-4AC2-ADDC-8F86E1A1C985}" type="presOf" srcId="{3B161A62-D51B-4F63-B500-46055E4E2802}" destId="{4A200C4C-7ECC-4066-BCC5-C457AED36C44}" srcOrd="1" destOrd="0" presId="urn:microsoft.com/office/officeart/2005/8/layout/pyramid3"/>
    <dgm:cxn modelId="{27D88320-D64C-41E3-93AA-34447D6A05B3}" type="presOf" srcId="{643D0666-2C5F-4A8E-9087-8A5853AA021D}" destId="{9AAEF398-3075-4DDA-B16E-CF3F8CEDC387}" srcOrd="0" destOrd="0" presId="urn:microsoft.com/office/officeart/2005/8/layout/pyramid3"/>
    <dgm:cxn modelId="{64E090E4-DD2E-487F-828B-6883235C6399}" type="presOf" srcId="{28C44466-9B8C-4A63-9E7C-391DA4DAD588}" destId="{2B57AC2A-8063-4397-9462-43D020F26A21}" srcOrd="1" destOrd="0" presId="urn:microsoft.com/office/officeart/2005/8/layout/pyramid3"/>
    <dgm:cxn modelId="{6B85C9F6-B9E2-4619-A60C-1B105A8F4F22}" srcId="{643D0666-2C5F-4A8E-9087-8A5853AA021D}" destId="{B12FD863-1C1A-4042-A72C-3BB76DB9DD34}" srcOrd="0" destOrd="0" parTransId="{444C88A7-0A60-4682-8734-A3E01AB76591}" sibTransId="{D32C1CA8-E569-45B1-820C-A291EA14094E}"/>
    <dgm:cxn modelId="{CE3A3352-DB61-46D7-80A5-61148456FA58}" type="presParOf" srcId="{9AAEF398-3075-4DDA-B16E-CF3F8CEDC387}" destId="{6B3941A7-735D-4DA0-B4FB-B61960833F3C}" srcOrd="0" destOrd="0" presId="urn:microsoft.com/office/officeart/2005/8/layout/pyramid3"/>
    <dgm:cxn modelId="{7F68E289-523B-40D6-8E88-463A7050A92A}" type="presParOf" srcId="{6B3941A7-735D-4DA0-B4FB-B61960833F3C}" destId="{AC6DD6B5-2B43-402D-B3AA-B5BF6E2E0816}" srcOrd="0" destOrd="0" presId="urn:microsoft.com/office/officeart/2005/8/layout/pyramid3"/>
    <dgm:cxn modelId="{68B1EE9A-921E-44A7-B660-F51F80A6A905}" type="presParOf" srcId="{6B3941A7-735D-4DA0-B4FB-B61960833F3C}" destId="{9DE631D6-7A75-4380-8C9C-1ECE1AF9B154}" srcOrd="1" destOrd="0" presId="urn:microsoft.com/office/officeart/2005/8/layout/pyramid3"/>
    <dgm:cxn modelId="{E988F56A-6AE7-4928-880E-391A4553197F}" type="presParOf" srcId="{9AAEF398-3075-4DDA-B16E-CF3F8CEDC387}" destId="{29D0FFDB-F14B-40D2-873B-A1669CFC75AE}" srcOrd="1" destOrd="0" presId="urn:microsoft.com/office/officeart/2005/8/layout/pyramid3"/>
    <dgm:cxn modelId="{47796038-1697-466B-B48C-E6C3236C3D50}" type="presParOf" srcId="{29D0FFDB-F14B-40D2-873B-A1669CFC75AE}" destId="{BF18B69A-0A49-4709-AEB5-2FEB67425DEE}" srcOrd="0" destOrd="0" presId="urn:microsoft.com/office/officeart/2005/8/layout/pyramid3"/>
    <dgm:cxn modelId="{13CE554D-4B53-4BE3-8EF8-4CFEFB13DCDB}" type="presParOf" srcId="{29D0FFDB-F14B-40D2-873B-A1669CFC75AE}" destId="{2B57AC2A-8063-4397-9462-43D020F26A21}" srcOrd="1" destOrd="0" presId="urn:microsoft.com/office/officeart/2005/8/layout/pyramid3"/>
    <dgm:cxn modelId="{816C90A3-3F20-4CFC-81F5-6CBCEB1DA818}" type="presParOf" srcId="{9AAEF398-3075-4DDA-B16E-CF3F8CEDC387}" destId="{78290975-C717-4C14-86AA-DA126CE7E30A}" srcOrd="2" destOrd="0" presId="urn:microsoft.com/office/officeart/2005/8/layout/pyramid3"/>
    <dgm:cxn modelId="{9D5E470A-C776-42A3-A895-B935FB8B1212}" type="presParOf" srcId="{78290975-C717-4C14-86AA-DA126CE7E30A}" destId="{A6DAD77B-F495-451B-B63C-945864D77E9E}" srcOrd="0" destOrd="0" presId="urn:microsoft.com/office/officeart/2005/8/layout/pyramid3"/>
    <dgm:cxn modelId="{383C0726-5CAC-40A1-926C-40F831FDB7A8}" type="presParOf" srcId="{78290975-C717-4C14-86AA-DA126CE7E30A}" destId="{4A200C4C-7ECC-4066-BCC5-C457AED36C4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8FB931-7B54-43E3-B7F4-158CD266060F}" type="doc">
      <dgm:prSet loTypeId="urn:microsoft.com/office/officeart/2005/8/layout/hProcess9" loCatId="process" qsTypeId="urn:microsoft.com/office/officeart/2005/8/quickstyle/simple1" qsCatId="simple" csTypeId="urn:microsoft.com/office/officeart/2005/8/colors/colorful5" csCatId="colorful" phldr="1"/>
      <dgm:spPr/>
    </dgm:pt>
    <dgm:pt modelId="{0A1F2BF0-74E2-4930-965D-B70F3FC6560E}">
      <dgm:prSet phldrT="[Texto]"/>
      <dgm:spPr/>
      <dgm:t>
        <a:bodyPr/>
        <a:lstStyle/>
        <a:p>
          <a:r>
            <a:rPr lang="es-ES" dirty="0" smtClean="0"/>
            <a:t>Identificación y valoración de los Riesgos de Incorrección Material (RIM)</a:t>
          </a:r>
          <a:endParaRPr lang="es-ES" dirty="0"/>
        </a:p>
      </dgm:t>
    </dgm:pt>
    <dgm:pt modelId="{200AE41A-E74D-48C3-AD70-2208F4A95CA1}" type="parTrans" cxnId="{EA547F89-E0BC-469F-928C-775F7DD6B009}">
      <dgm:prSet/>
      <dgm:spPr/>
      <dgm:t>
        <a:bodyPr/>
        <a:lstStyle/>
        <a:p>
          <a:endParaRPr lang="es-ES"/>
        </a:p>
      </dgm:t>
    </dgm:pt>
    <dgm:pt modelId="{E0B75AAC-3C62-4D83-B3BE-D6E0713CEB11}" type="sibTrans" cxnId="{EA547F89-E0BC-469F-928C-775F7DD6B009}">
      <dgm:prSet/>
      <dgm:spPr/>
      <dgm:t>
        <a:bodyPr/>
        <a:lstStyle/>
        <a:p>
          <a:endParaRPr lang="es-ES"/>
        </a:p>
      </dgm:t>
    </dgm:pt>
    <dgm:pt modelId="{B41BC49F-7F42-488E-9659-87349DA213D7}">
      <dgm:prSet phldrT="[Texto]"/>
      <dgm:spPr/>
      <dgm:t>
        <a:bodyPr/>
        <a:lstStyle/>
        <a:p>
          <a:r>
            <a:rPr lang="es-ES" dirty="0" smtClean="0"/>
            <a:t>La evidencia debe ser MÁS CONVINCENTE</a:t>
          </a:r>
          <a:endParaRPr lang="es-ES" dirty="0"/>
        </a:p>
      </dgm:t>
    </dgm:pt>
    <dgm:pt modelId="{0E9CB780-803F-449E-86F5-ADC459B98B16}" type="parTrans" cxnId="{7033FF84-8AE7-489E-858B-3B1BD11BDB91}">
      <dgm:prSet/>
      <dgm:spPr/>
      <dgm:t>
        <a:bodyPr/>
        <a:lstStyle/>
        <a:p>
          <a:endParaRPr lang="es-ES"/>
        </a:p>
      </dgm:t>
    </dgm:pt>
    <dgm:pt modelId="{10E7D8BB-438D-49CD-9030-B2F76BAD85F6}" type="sibTrans" cxnId="{7033FF84-8AE7-489E-858B-3B1BD11BDB91}">
      <dgm:prSet/>
      <dgm:spPr/>
      <dgm:t>
        <a:bodyPr/>
        <a:lstStyle/>
        <a:p>
          <a:endParaRPr lang="es-ES"/>
        </a:p>
      </dgm:t>
    </dgm:pt>
    <dgm:pt modelId="{8C711960-204C-4DB1-896A-6D14AD5C521E}">
      <dgm:prSet phldrT="[Texto]"/>
      <dgm:spPr/>
      <dgm:t>
        <a:bodyPr/>
        <a:lstStyle/>
        <a:p>
          <a:r>
            <a:rPr lang="es-ES" dirty="0" smtClean="0"/>
            <a:t>¿Es difícil obtener evidencia en dicha cuestión?</a:t>
          </a:r>
        </a:p>
        <a:p>
          <a:r>
            <a:rPr lang="es-ES" dirty="0" smtClean="0"/>
            <a:t>¿Es difícil formarse una opinión?</a:t>
          </a:r>
          <a:endParaRPr lang="es-ES" dirty="0"/>
        </a:p>
      </dgm:t>
    </dgm:pt>
    <dgm:pt modelId="{55DEBA56-582E-481B-B492-2A3DED2A8DE8}" type="parTrans" cxnId="{55F75A18-BAF8-4F37-B2CC-3B34E094C511}">
      <dgm:prSet/>
      <dgm:spPr/>
      <dgm:t>
        <a:bodyPr/>
        <a:lstStyle/>
        <a:p>
          <a:endParaRPr lang="es-ES"/>
        </a:p>
      </dgm:t>
    </dgm:pt>
    <dgm:pt modelId="{2215E072-A8EB-4157-BED6-F76073C3AA0F}" type="sibTrans" cxnId="{55F75A18-BAF8-4F37-B2CC-3B34E094C511}">
      <dgm:prSet/>
      <dgm:spPr/>
      <dgm:t>
        <a:bodyPr/>
        <a:lstStyle/>
        <a:p>
          <a:endParaRPr lang="es-ES"/>
        </a:p>
      </dgm:t>
    </dgm:pt>
    <dgm:pt modelId="{BC075424-594D-40F7-9B38-D9F41D037E41}">
      <dgm:prSet phldrT="[Texto]" custT="1"/>
      <dgm:spPr/>
      <dgm:t>
        <a:bodyPr/>
        <a:lstStyle/>
        <a:p>
          <a:r>
            <a:rPr lang="es-ES" sz="1800" b="1" dirty="0" smtClean="0"/>
            <a:t>¡Ya tenemos candidata a KAM!</a:t>
          </a:r>
          <a:endParaRPr lang="es-ES" sz="1800" b="1" dirty="0"/>
        </a:p>
      </dgm:t>
    </dgm:pt>
    <dgm:pt modelId="{F06E4F7B-6357-49FD-8386-E6D6D786EC05}" type="parTrans" cxnId="{0B55E1A3-149A-42D0-92E0-70673A9A7CC0}">
      <dgm:prSet/>
      <dgm:spPr/>
      <dgm:t>
        <a:bodyPr/>
        <a:lstStyle/>
        <a:p>
          <a:endParaRPr lang="es-ES"/>
        </a:p>
      </dgm:t>
    </dgm:pt>
    <dgm:pt modelId="{5473A001-008C-4CE5-A3FE-B7FF60B7CF0F}" type="sibTrans" cxnId="{0B55E1A3-149A-42D0-92E0-70673A9A7CC0}">
      <dgm:prSet/>
      <dgm:spPr/>
      <dgm:t>
        <a:bodyPr/>
        <a:lstStyle/>
        <a:p>
          <a:endParaRPr lang="es-ES"/>
        </a:p>
      </dgm:t>
    </dgm:pt>
    <dgm:pt modelId="{42064D91-E366-4B22-9045-76D975B2BEDF}" type="pres">
      <dgm:prSet presAssocID="{C38FB931-7B54-43E3-B7F4-158CD266060F}" presName="CompostProcess" presStyleCnt="0">
        <dgm:presLayoutVars>
          <dgm:dir/>
          <dgm:resizeHandles val="exact"/>
        </dgm:presLayoutVars>
      </dgm:prSet>
      <dgm:spPr/>
    </dgm:pt>
    <dgm:pt modelId="{85EF1FAD-13F0-4086-A3A0-D03D1D1FF1C9}" type="pres">
      <dgm:prSet presAssocID="{C38FB931-7B54-43E3-B7F4-158CD266060F}" presName="arrow" presStyleLbl="bgShp" presStyleIdx="0" presStyleCnt="1"/>
      <dgm:spPr/>
    </dgm:pt>
    <dgm:pt modelId="{98BE1915-F0B8-47D3-BBEF-4E52EC335C7D}" type="pres">
      <dgm:prSet presAssocID="{C38FB931-7B54-43E3-B7F4-158CD266060F}" presName="linearProcess" presStyleCnt="0"/>
      <dgm:spPr/>
    </dgm:pt>
    <dgm:pt modelId="{07199411-D2CE-4500-A52F-F370A66637E2}" type="pres">
      <dgm:prSet presAssocID="{0A1F2BF0-74E2-4930-965D-B70F3FC6560E}" presName="textNode" presStyleLbl="node1" presStyleIdx="0" presStyleCnt="4">
        <dgm:presLayoutVars>
          <dgm:bulletEnabled val="1"/>
        </dgm:presLayoutVars>
      </dgm:prSet>
      <dgm:spPr/>
      <dgm:t>
        <a:bodyPr/>
        <a:lstStyle/>
        <a:p>
          <a:endParaRPr lang="es-ES"/>
        </a:p>
      </dgm:t>
    </dgm:pt>
    <dgm:pt modelId="{97AB4AC7-E104-4920-8C1C-FD9D4EC4D693}" type="pres">
      <dgm:prSet presAssocID="{E0B75AAC-3C62-4D83-B3BE-D6E0713CEB11}" presName="sibTrans" presStyleCnt="0"/>
      <dgm:spPr/>
    </dgm:pt>
    <dgm:pt modelId="{ED5C3EEC-2C80-49B8-9AEF-DD148A622CDD}" type="pres">
      <dgm:prSet presAssocID="{B41BC49F-7F42-488E-9659-87349DA213D7}" presName="textNode" presStyleLbl="node1" presStyleIdx="1" presStyleCnt="4">
        <dgm:presLayoutVars>
          <dgm:bulletEnabled val="1"/>
        </dgm:presLayoutVars>
      </dgm:prSet>
      <dgm:spPr/>
      <dgm:t>
        <a:bodyPr/>
        <a:lstStyle/>
        <a:p>
          <a:endParaRPr lang="es-ES"/>
        </a:p>
      </dgm:t>
    </dgm:pt>
    <dgm:pt modelId="{1D291BE8-F685-434A-9362-881B6D358A81}" type="pres">
      <dgm:prSet presAssocID="{10E7D8BB-438D-49CD-9030-B2F76BAD85F6}" presName="sibTrans" presStyleCnt="0"/>
      <dgm:spPr/>
    </dgm:pt>
    <dgm:pt modelId="{2F98965E-F907-49E4-ADF9-E7DEF1B13BCE}" type="pres">
      <dgm:prSet presAssocID="{8C711960-204C-4DB1-896A-6D14AD5C521E}" presName="textNode" presStyleLbl="node1" presStyleIdx="2" presStyleCnt="4">
        <dgm:presLayoutVars>
          <dgm:bulletEnabled val="1"/>
        </dgm:presLayoutVars>
      </dgm:prSet>
      <dgm:spPr/>
      <dgm:t>
        <a:bodyPr/>
        <a:lstStyle/>
        <a:p>
          <a:endParaRPr lang="es-ES"/>
        </a:p>
      </dgm:t>
    </dgm:pt>
    <dgm:pt modelId="{A7561A6F-8448-4067-9EF6-61BD2C228DF8}" type="pres">
      <dgm:prSet presAssocID="{2215E072-A8EB-4157-BED6-F76073C3AA0F}" presName="sibTrans" presStyleCnt="0"/>
      <dgm:spPr/>
    </dgm:pt>
    <dgm:pt modelId="{8E5EFD93-6F3A-4A82-8DAA-C16D59942B10}" type="pres">
      <dgm:prSet presAssocID="{BC075424-594D-40F7-9B38-D9F41D037E41}" presName="textNode" presStyleLbl="node1" presStyleIdx="3" presStyleCnt="4">
        <dgm:presLayoutVars>
          <dgm:bulletEnabled val="1"/>
        </dgm:presLayoutVars>
      </dgm:prSet>
      <dgm:spPr/>
      <dgm:t>
        <a:bodyPr/>
        <a:lstStyle/>
        <a:p>
          <a:endParaRPr lang="es-ES"/>
        </a:p>
      </dgm:t>
    </dgm:pt>
  </dgm:ptLst>
  <dgm:cxnLst>
    <dgm:cxn modelId="{8A256992-3BEE-4A84-AAB9-C304CF4D75F2}" type="presOf" srcId="{BC075424-594D-40F7-9B38-D9F41D037E41}" destId="{8E5EFD93-6F3A-4A82-8DAA-C16D59942B10}" srcOrd="0" destOrd="0" presId="urn:microsoft.com/office/officeart/2005/8/layout/hProcess9"/>
    <dgm:cxn modelId="{560530FD-75E5-4479-B7FF-F156CEE1C6E8}" type="presOf" srcId="{B41BC49F-7F42-488E-9659-87349DA213D7}" destId="{ED5C3EEC-2C80-49B8-9AEF-DD148A622CDD}" srcOrd="0" destOrd="0" presId="urn:microsoft.com/office/officeart/2005/8/layout/hProcess9"/>
    <dgm:cxn modelId="{DD80D504-FDB9-435A-A354-DEC0B8648D37}" type="presOf" srcId="{8C711960-204C-4DB1-896A-6D14AD5C521E}" destId="{2F98965E-F907-49E4-ADF9-E7DEF1B13BCE}" srcOrd="0" destOrd="0" presId="urn:microsoft.com/office/officeart/2005/8/layout/hProcess9"/>
    <dgm:cxn modelId="{FE57CB01-4AB8-448B-B027-4540473CF7B0}" type="presOf" srcId="{0A1F2BF0-74E2-4930-965D-B70F3FC6560E}" destId="{07199411-D2CE-4500-A52F-F370A66637E2}" srcOrd="0" destOrd="0" presId="urn:microsoft.com/office/officeart/2005/8/layout/hProcess9"/>
    <dgm:cxn modelId="{EA547F89-E0BC-469F-928C-775F7DD6B009}" srcId="{C38FB931-7B54-43E3-B7F4-158CD266060F}" destId="{0A1F2BF0-74E2-4930-965D-B70F3FC6560E}" srcOrd="0" destOrd="0" parTransId="{200AE41A-E74D-48C3-AD70-2208F4A95CA1}" sibTransId="{E0B75AAC-3C62-4D83-B3BE-D6E0713CEB11}"/>
    <dgm:cxn modelId="{0B55E1A3-149A-42D0-92E0-70673A9A7CC0}" srcId="{C38FB931-7B54-43E3-B7F4-158CD266060F}" destId="{BC075424-594D-40F7-9B38-D9F41D037E41}" srcOrd="3" destOrd="0" parTransId="{F06E4F7B-6357-49FD-8386-E6D6D786EC05}" sibTransId="{5473A001-008C-4CE5-A3FE-B7FF60B7CF0F}"/>
    <dgm:cxn modelId="{16DA2BE9-D1EA-4362-8109-A668BF66666D}" type="presOf" srcId="{C38FB931-7B54-43E3-B7F4-158CD266060F}" destId="{42064D91-E366-4B22-9045-76D975B2BEDF}" srcOrd="0" destOrd="0" presId="urn:microsoft.com/office/officeart/2005/8/layout/hProcess9"/>
    <dgm:cxn modelId="{7033FF84-8AE7-489E-858B-3B1BD11BDB91}" srcId="{C38FB931-7B54-43E3-B7F4-158CD266060F}" destId="{B41BC49F-7F42-488E-9659-87349DA213D7}" srcOrd="1" destOrd="0" parTransId="{0E9CB780-803F-449E-86F5-ADC459B98B16}" sibTransId="{10E7D8BB-438D-49CD-9030-B2F76BAD85F6}"/>
    <dgm:cxn modelId="{55F75A18-BAF8-4F37-B2CC-3B34E094C511}" srcId="{C38FB931-7B54-43E3-B7F4-158CD266060F}" destId="{8C711960-204C-4DB1-896A-6D14AD5C521E}" srcOrd="2" destOrd="0" parTransId="{55DEBA56-582E-481B-B492-2A3DED2A8DE8}" sibTransId="{2215E072-A8EB-4157-BED6-F76073C3AA0F}"/>
    <dgm:cxn modelId="{90FB3532-B4E9-49C1-A9D0-B21BF9AB2AD0}" type="presParOf" srcId="{42064D91-E366-4B22-9045-76D975B2BEDF}" destId="{85EF1FAD-13F0-4086-A3A0-D03D1D1FF1C9}" srcOrd="0" destOrd="0" presId="urn:microsoft.com/office/officeart/2005/8/layout/hProcess9"/>
    <dgm:cxn modelId="{660DAE17-2BDD-4BB0-9E2B-F2CFBBC446E3}" type="presParOf" srcId="{42064D91-E366-4B22-9045-76D975B2BEDF}" destId="{98BE1915-F0B8-47D3-BBEF-4E52EC335C7D}" srcOrd="1" destOrd="0" presId="urn:microsoft.com/office/officeart/2005/8/layout/hProcess9"/>
    <dgm:cxn modelId="{EC7841AB-D58F-4961-957C-74D7DC9AB130}" type="presParOf" srcId="{98BE1915-F0B8-47D3-BBEF-4E52EC335C7D}" destId="{07199411-D2CE-4500-A52F-F370A66637E2}" srcOrd="0" destOrd="0" presId="urn:microsoft.com/office/officeart/2005/8/layout/hProcess9"/>
    <dgm:cxn modelId="{34B4F6BC-DAC5-4345-BBD9-6183051281B7}" type="presParOf" srcId="{98BE1915-F0B8-47D3-BBEF-4E52EC335C7D}" destId="{97AB4AC7-E104-4920-8C1C-FD9D4EC4D693}" srcOrd="1" destOrd="0" presId="urn:microsoft.com/office/officeart/2005/8/layout/hProcess9"/>
    <dgm:cxn modelId="{24B5BF43-F3AD-43B9-8C9D-F9811FBA7064}" type="presParOf" srcId="{98BE1915-F0B8-47D3-BBEF-4E52EC335C7D}" destId="{ED5C3EEC-2C80-49B8-9AEF-DD148A622CDD}" srcOrd="2" destOrd="0" presId="urn:microsoft.com/office/officeart/2005/8/layout/hProcess9"/>
    <dgm:cxn modelId="{1C9B0271-2D38-426E-A0F5-41F6B266EE80}" type="presParOf" srcId="{98BE1915-F0B8-47D3-BBEF-4E52EC335C7D}" destId="{1D291BE8-F685-434A-9362-881B6D358A81}" srcOrd="3" destOrd="0" presId="urn:microsoft.com/office/officeart/2005/8/layout/hProcess9"/>
    <dgm:cxn modelId="{75A8E9B2-DC6B-4AE5-A313-E3599DD64A5F}" type="presParOf" srcId="{98BE1915-F0B8-47D3-BBEF-4E52EC335C7D}" destId="{2F98965E-F907-49E4-ADF9-E7DEF1B13BCE}" srcOrd="4" destOrd="0" presId="urn:microsoft.com/office/officeart/2005/8/layout/hProcess9"/>
    <dgm:cxn modelId="{02C619B3-FB39-4602-8078-963D82134610}" type="presParOf" srcId="{98BE1915-F0B8-47D3-BBEF-4E52EC335C7D}" destId="{A7561A6F-8448-4067-9EF6-61BD2C228DF8}" srcOrd="5" destOrd="0" presId="urn:microsoft.com/office/officeart/2005/8/layout/hProcess9"/>
    <dgm:cxn modelId="{1CD3B749-F0E9-4E2D-8BD3-5AAF910A495B}" type="presParOf" srcId="{98BE1915-F0B8-47D3-BBEF-4E52EC335C7D}" destId="{8E5EFD93-6F3A-4A82-8DAA-C16D59942B10}"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2D3543-BFFD-41DF-B469-EC322E9B472E}"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es-ES"/>
        </a:p>
      </dgm:t>
    </dgm:pt>
    <dgm:pt modelId="{522E0B7F-BF3D-4F20-B52D-44E0904D8995}">
      <dgm:prSet phldrT="[Texto]"/>
      <dgm:spPr/>
      <dgm:t>
        <a:bodyPr/>
        <a:lstStyle/>
        <a:p>
          <a:r>
            <a:rPr lang="es-ES" dirty="0" smtClean="0"/>
            <a:t>Otras cuestiones distintas de apartado 9 pueden ser KAM</a:t>
          </a:r>
          <a:endParaRPr lang="es-ES" dirty="0"/>
        </a:p>
      </dgm:t>
    </dgm:pt>
    <dgm:pt modelId="{E382539E-37F2-439F-980D-F178F2325447}" type="parTrans" cxnId="{01FE2EE1-F5D9-4344-9359-5C78A5AA6D06}">
      <dgm:prSet/>
      <dgm:spPr/>
      <dgm:t>
        <a:bodyPr/>
        <a:lstStyle/>
        <a:p>
          <a:endParaRPr lang="es-ES"/>
        </a:p>
      </dgm:t>
    </dgm:pt>
    <dgm:pt modelId="{4055FEA0-F543-4F91-B858-466031A2D7EB}" type="sibTrans" cxnId="{01FE2EE1-F5D9-4344-9359-5C78A5AA6D06}">
      <dgm:prSet/>
      <dgm:spPr/>
      <dgm:t>
        <a:bodyPr/>
        <a:lstStyle/>
        <a:p>
          <a:endParaRPr lang="es-ES"/>
        </a:p>
      </dgm:t>
    </dgm:pt>
    <dgm:pt modelId="{4F286BF5-0934-4DF5-B713-9DCB8AF8B401}">
      <dgm:prSet phldrT="[Texto]"/>
      <dgm:spPr/>
      <dgm:t>
        <a:bodyPr/>
        <a:lstStyle/>
        <a:p>
          <a:r>
            <a:rPr lang="es-ES" b="1" dirty="0" smtClean="0"/>
            <a:t>No requieren ser reveladas en los EEFF</a:t>
          </a:r>
          <a:endParaRPr lang="es-ES" b="1" dirty="0"/>
        </a:p>
      </dgm:t>
    </dgm:pt>
    <dgm:pt modelId="{736A9F89-2C66-403A-B904-BF703DE5EAF5}" type="parTrans" cxnId="{4CF27E57-CAE6-40A7-B749-ECA78EA3F618}">
      <dgm:prSet/>
      <dgm:spPr/>
      <dgm:t>
        <a:bodyPr/>
        <a:lstStyle/>
        <a:p>
          <a:endParaRPr lang="es-ES"/>
        </a:p>
      </dgm:t>
    </dgm:pt>
    <dgm:pt modelId="{A58B83FC-D76E-4B33-B232-D6B85DFEE33B}" type="sibTrans" cxnId="{4CF27E57-CAE6-40A7-B749-ECA78EA3F618}">
      <dgm:prSet/>
      <dgm:spPr/>
      <dgm:t>
        <a:bodyPr/>
        <a:lstStyle/>
        <a:p>
          <a:endParaRPr lang="es-ES"/>
        </a:p>
      </dgm:t>
    </dgm:pt>
    <dgm:pt modelId="{84E98DB5-0CF8-4A68-BD20-971EC468BC77}">
      <dgm:prSet phldrT="[Texto]"/>
      <dgm:spPr/>
      <dgm:t>
        <a:bodyPr/>
        <a:lstStyle/>
        <a:p>
          <a:r>
            <a:rPr lang="es-ES" dirty="0" smtClean="0"/>
            <a:t>Suponen una </a:t>
          </a:r>
          <a:r>
            <a:rPr lang="es-ES" b="1" dirty="0" smtClean="0"/>
            <a:t>ATENCIÓN SIGNIFICATIVA </a:t>
          </a:r>
          <a:r>
            <a:rPr lang="es-ES" dirty="0" smtClean="0"/>
            <a:t>del auditor</a:t>
          </a:r>
          <a:endParaRPr lang="es-ES" dirty="0"/>
        </a:p>
      </dgm:t>
    </dgm:pt>
    <dgm:pt modelId="{A35301F7-0951-460E-9772-3A7FB18FCEB7}" type="parTrans" cxnId="{1E21CEB8-B216-42AF-B49A-4E4E5C3F412A}">
      <dgm:prSet/>
      <dgm:spPr/>
      <dgm:t>
        <a:bodyPr/>
        <a:lstStyle/>
        <a:p>
          <a:endParaRPr lang="es-ES"/>
        </a:p>
      </dgm:t>
    </dgm:pt>
    <dgm:pt modelId="{503B0E3A-374C-47D0-8A30-7957577F1C84}" type="sibTrans" cxnId="{1E21CEB8-B216-42AF-B49A-4E4E5C3F412A}">
      <dgm:prSet/>
      <dgm:spPr/>
      <dgm:t>
        <a:bodyPr/>
        <a:lstStyle/>
        <a:p>
          <a:endParaRPr lang="es-ES"/>
        </a:p>
      </dgm:t>
    </dgm:pt>
    <dgm:pt modelId="{3498774C-EB4C-4A7D-9615-731176437B01}">
      <dgm:prSet phldrT="[Texto]"/>
      <dgm:spPr/>
      <dgm:t>
        <a:bodyPr/>
        <a:lstStyle/>
        <a:p>
          <a:r>
            <a:rPr lang="es-ES" b="1" dirty="0" smtClean="0"/>
            <a:t>Se han comunicado con RGE</a:t>
          </a:r>
          <a:endParaRPr lang="es-ES" b="1" dirty="0"/>
        </a:p>
      </dgm:t>
    </dgm:pt>
    <dgm:pt modelId="{3F0F4F6E-2E5F-437B-B37A-0A2BB1CB2AB3}" type="sibTrans" cxnId="{ABF0EBB7-9812-4240-A37A-CCD1DA9790CB}">
      <dgm:prSet/>
      <dgm:spPr/>
      <dgm:t>
        <a:bodyPr/>
        <a:lstStyle/>
        <a:p>
          <a:endParaRPr lang="es-ES"/>
        </a:p>
      </dgm:t>
    </dgm:pt>
    <dgm:pt modelId="{09C54EA5-5FFD-4A62-8092-25E4AF2C2680}" type="parTrans" cxnId="{ABF0EBB7-9812-4240-A37A-CCD1DA9790CB}">
      <dgm:prSet/>
      <dgm:spPr/>
      <dgm:t>
        <a:bodyPr/>
        <a:lstStyle/>
        <a:p>
          <a:endParaRPr lang="es-ES"/>
        </a:p>
      </dgm:t>
    </dgm:pt>
    <dgm:pt modelId="{3974025E-6199-4BF8-BBDA-A5775388F814}" type="pres">
      <dgm:prSet presAssocID="{5F2D3543-BFFD-41DF-B469-EC322E9B472E}" presName="Name0" presStyleCnt="0">
        <dgm:presLayoutVars>
          <dgm:chMax val="1"/>
          <dgm:dir/>
          <dgm:animLvl val="ctr"/>
          <dgm:resizeHandles val="exact"/>
        </dgm:presLayoutVars>
      </dgm:prSet>
      <dgm:spPr/>
      <dgm:t>
        <a:bodyPr/>
        <a:lstStyle/>
        <a:p>
          <a:endParaRPr lang="es-ES"/>
        </a:p>
      </dgm:t>
    </dgm:pt>
    <dgm:pt modelId="{8DA94DF4-C2F1-415F-A02C-269868E1DA90}" type="pres">
      <dgm:prSet presAssocID="{522E0B7F-BF3D-4F20-B52D-44E0904D8995}" presName="centerShape" presStyleLbl="node0" presStyleIdx="0" presStyleCnt="1"/>
      <dgm:spPr/>
      <dgm:t>
        <a:bodyPr/>
        <a:lstStyle/>
        <a:p>
          <a:endParaRPr lang="es-ES"/>
        </a:p>
      </dgm:t>
    </dgm:pt>
    <dgm:pt modelId="{3FA36822-A8A3-4643-995A-7C6755585BC6}" type="pres">
      <dgm:prSet presAssocID="{4F286BF5-0934-4DF5-B713-9DCB8AF8B401}" presName="node" presStyleLbl="node1" presStyleIdx="0" presStyleCnt="3">
        <dgm:presLayoutVars>
          <dgm:bulletEnabled val="1"/>
        </dgm:presLayoutVars>
      </dgm:prSet>
      <dgm:spPr/>
      <dgm:t>
        <a:bodyPr/>
        <a:lstStyle/>
        <a:p>
          <a:endParaRPr lang="es-ES"/>
        </a:p>
      </dgm:t>
    </dgm:pt>
    <dgm:pt modelId="{0BC80E86-8E7B-43A1-8543-97321BE3FBB7}" type="pres">
      <dgm:prSet presAssocID="{4F286BF5-0934-4DF5-B713-9DCB8AF8B401}" presName="dummy" presStyleCnt="0"/>
      <dgm:spPr/>
      <dgm:t>
        <a:bodyPr/>
        <a:lstStyle/>
        <a:p>
          <a:endParaRPr lang="es-ES"/>
        </a:p>
      </dgm:t>
    </dgm:pt>
    <dgm:pt modelId="{CBFE1DB3-923D-4A4E-A73F-A75B1C2C13BF}" type="pres">
      <dgm:prSet presAssocID="{A58B83FC-D76E-4B33-B232-D6B85DFEE33B}" presName="sibTrans" presStyleLbl="sibTrans2D1" presStyleIdx="0" presStyleCnt="3"/>
      <dgm:spPr/>
      <dgm:t>
        <a:bodyPr/>
        <a:lstStyle/>
        <a:p>
          <a:endParaRPr lang="es-ES"/>
        </a:p>
      </dgm:t>
    </dgm:pt>
    <dgm:pt modelId="{DB533570-FBCE-418E-ACFE-60470C852CC1}" type="pres">
      <dgm:prSet presAssocID="{3498774C-EB4C-4A7D-9615-731176437B01}" presName="node" presStyleLbl="node1" presStyleIdx="1" presStyleCnt="3">
        <dgm:presLayoutVars>
          <dgm:bulletEnabled val="1"/>
        </dgm:presLayoutVars>
      </dgm:prSet>
      <dgm:spPr/>
      <dgm:t>
        <a:bodyPr/>
        <a:lstStyle/>
        <a:p>
          <a:endParaRPr lang="es-ES"/>
        </a:p>
      </dgm:t>
    </dgm:pt>
    <dgm:pt modelId="{37AEBEE6-0567-49BA-BB6C-2901C0D9974F}" type="pres">
      <dgm:prSet presAssocID="{3498774C-EB4C-4A7D-9615-731176437B01}" presName="dummy" presStyleCnt="0"/>
      <dgm:spPr/>
      <dgm:t>
        <a:bodyPr/>
        <a:lstStyle/>
        <a:p>
          <a:endParaRPr lang="es-ES"/>
        </a:p>
      </dgm:t>
    </dgm:pt>
    <dgm:pt modelId="{C08BDB5A-110A-4DBD-A164-6A9F0B662D3E}" type="pres">
      <dgm:prSet presAssocID="{3F0F4F6E-2E5F-437B-B37A-0A2BB1CB2AB3}" presName="sibTrans" presStyleLbl="sibTrans2D1" presStyleIdx="1" presStyleCnt="3"/>
      <dgm:spPr/>
      <dgm:t>
        <a:bodyPr/>
        <a:lstStyle/>
        <a:p>
          <a:endParaRPr lang="es-ES"/>
        </a:p>
      </dgm:t>
    </dgm:pt>
    <dgm:pt modelId="{EC1296BE-263D-4DEA-93D4-64B25B4B5980}" type="pres">
      <dgm:prSet presAssocID="{84E98DB5-0CF8-4A68-BD20-971EC468BC77}" presName="node" presStyleLbl="node1" presStyleIdx="2" presStyleCnt="3">
        <dgm:presLayoutVars>
          <dgm:bulletEnabled val="1"/>
        </dgm:presLayoutVars>
      </dgm:prSet>
      <dgm:spPr/>
      <dgm:t>
        <a:bodyPr/>
        <a:lstStyle/>
        <a:p>
          <a:endParaRPr lang="es-ES"/>
        </a:p>
      </dgm:t>
    </dgm:pt>
    <dgm:pt modelId="{9D5F015A-546F-4F0C-946B-48E57B4AA24B}" type="pres">
      <dgm:prSet presAssocID="{84E98DB5-0CF8-4A68-BD20-971EC468BC77}" presName="dummy" presStyleCnt="0"/>
      <dgm:spPr/>
      <dgm:t>
        <a:bodyPr/>
        <a:lstStyle/>
        <a:p>
          <a:endParaRPr lang="es-ES"/>
        </a:p>
      </dgm:t>
    </dgm:pt>
    <dgm:pt modelId="{D17DA2D6-C609-4F2E-A047-32294FEB8F56}" type="pres">
      <dgm:prSet presAssocID="{503B0E3A-374C-47D0-8A30-7957577F1C84}" presName="sibTrans" presStyleLbl="sibTrans2D1" presStyleIdx="2" presStyleCnt="3"/>
      <dgm:spPr/>
      <dgm:t>
        <a:bodyPr/>
        <a:lstStyle/>
        <a:p>
          <a:endParaRPr lang="es-ES"/>
        </a:p>
      </dgm:t>
    </dgm:pt>
  </dgm:ptLst>
  <dgm:cxnLst>
    <dgm:cxn modelId="{1863F49F-6263-42EF-8EDF-BD94310DBE7C}" type="presOf" srcId="{503B0E3A-374C-47D0-8A30-7957577F1C84}" destId="{D17DA2D6-C609-4F2E-A047-32294FEB8F56}" srcOrd="0" destOrd="0" presId="urn:microsoft.com/office/officeart/2005/8/layout/radial6"/>
    <dgm:cxn modelId="{4485FB5B-7FC9-42EB-832A-B5F9F81665D6}" type="presOf" srcId="{522E0B7F-BF3D-4F20-B52D-44E0904D8995}" destId="{8DA94DF4-C2F1-415F-A02C-269868E1DA90}" srcOrd="0" destOrd="0" presId="urn:microsoft.com/office/officeart/2005/8/layout/radial6"/>
    <dgm:cxn modelId="{1E21CEB8-B216-42AF-B49A-4E4E5C3F412A}" srcId="{522E0B7F-BF3D-4F20-B52D-44E0904D8995}" destId="{84E98DB5-0CF8-4A68-BD20-971EC468BC77}" srcOrd="2" destOrd="0" parTransId="{A35301F7-0951-460E-9772-3A7FB18FCEB7}" sibTransId="{503B0E3A-374C-47D0-8A30-7957577F1C84}"/>
    <dgm:cxn modelId="{558FDE5D-A329-4112-8C9C-927F9F3BD5DC}" type="presOf" srcId="{4F286BF5-0934-4DF5-B713-9DCB8AF8B401}" destId="{3FA36822-A8A3-4643-995A-7C6755585BC6}" srcOrd="0" destOrd="0" presId="urn:microsoft.com/office/officeart/2005/8/layout/radial6"/>
    <dgm:cxn modelId="{4CF27E57-CAE6-40A7-B749-ECA78EA3F618}" srcId="{522E0B7F-BF3D-4F20-B52D-44E0904D8995}" destId="{4F286BF5-0934-4DF5-B713-9DCB8AF8B401}" srcOrd="0" destOrd="0" parTransId="{736A9F89-2C66-403A-B904-BF703DE5EAF5}" sibTransId="{A58B83FC-D76E-4B33-B232-D6B85DFEE33B}"/>
    <dgm:cxn modelId="{01FE2EE1-F5D9-4344-9359-5C78A5AA6D06}" srcId="{5F2D3543-BFFD-41DF-B469-EC322E9B472E}" destId="{522E0B7F-BF3D-4F20-B52D-44E0904D8995}" srcOrd="0" destOrd="0" parTransId="{E382539E-37F2-439F-980D-F178F2325447}" sibTransId="{4055FEA0-F543-4F91-B858-466031A2D7EB}"/>
    <dgm:cxn modelId="{F1826E68-6579-4459-B164-7657C9F95B30}" type="presOf" srcId="{5F2D3543-BFFD-41DF-B469-EC322E9B472E}" destId="{3974025E-6199-4BF8-BBDA-A5775388F814}" srcOrd="0" destOrd="0" presId="urn:microsoft.com/office/officeart/2005/8/layout/radial6"/>
    <dgm:cxn modelId="{FA88108D-B621-4668-9DB1-EE595A8A4998}" type="presOf" srcId="{3F0F4F6E-2E5F-437B-B37A-0A2BB1CB2AB3}" destId="{C08BDB5A-110A-4DBD-A164-6A9F0B662D3E}" srcOrd="0" destOrd="0" presId="urn:microsoft.com/office/officeart/2005/8/layout/radial6"/>
    <dgm:cxn modelId="{7EF974EC-AC1B-402F-AD8C-0F171A46EE02}" type="presOf" srcId="{84E98DB5-0CF8-4A68-BD20-971EC468BC77}" destId="{EC1296BE-263D-4DEA-93D4-64B25B4B5980}" srcOrd="0" destOrd="0" presId="urn:microsoft.com/office/officeart/2005/8/layout/radial6"/>
    <dgm:cxn modelId="{F675A6E9-3F1C-4466-BF54-51A165158FE6}" type="presOf" srcId="{A58B83FC-D76E-4B33-B232-D6B85DFEE33B}" destId="{CBFE1DB3-923D-4A4E-A73F-A75B1C2C13BF}" srcOrd="0" destOrd="0" presId="urn:microsoft.com/office/officeart/2005/8/layout/radial6"/>
    <dgm:cxn modelId="{ABF0EBB7-9812-4240-A37A-CCD1DA9790CB}" srcId="{522E0B7F-BF3D-4F20-B52D-44E0904D8995}" destId="{3498774C-EB4C-4A7D-9615-731176437B01}" srcOrd="1" destOrd="0" parTransId="{09C54EA5-5FFD-4A62-8092-25E4AF2C2680}" sibTransId="{3F0F4F6E-2E5F-437B-B37A-0A2BB1CB2AB3}"/>
    <dgm:cxn modelId="{4B224A08-251E-4B7F-819C-A60A3F7E73F6}" type="presOf" srcId="{3498774C-EB4C-4A7D-9615-731176437B01}" destId="{DB533570-FBCE-418E-ACFE-60470C852CC1}" srcOrd="0" destOrd="0" presId="urn:microsoft.com/office/officeart/2005/8/layout/radial6"/>
    <dgm:cxn modelId="{43FB498F-D3B2-474C-973A-685125498746}" type="presParOf" srcId="{3974025E-6199-4BF8-BBDA-A5775388F814}" destId="{8DA94DF4-C2F1-415F-A02C-269868E1DA90}" srcOrd="0" destOrd="0" presId="urn:microsoft.com/office/officeart/2005/8/layout/radial6"/>
    <dgm:cxn modelId="{47513E73-3217-4870-B178-9EF37A9282E1}" type="presParOf" srcId="{3974025E-6199-4BF8-BBDA-A5775388F814}" destId="{3FA36822-A8A3-4643-995A-7C6755585BC6}" srcOrd="1" destOrd="0" presId="urn:microsoft.com/office/officeart/2005/8/layout/radial6"/>
    <dgm:cxn modelId="{50D0CCFF-05F8-40C4-B39E-E0B8A0303092}" type="presParOf" srcId="{3974025E-6199-4BF8-BBDA-A5775388F814}" destId="{0BC80E86-8E7B-43A1-8543-97321BE3FBB7}" srcOrd="2" destOrd="0" presId="urn:microsoft.com/office/officeart/2005/8/layout/radial6"/>
    <dgm:cxn modelId="{7C9E1E2F-0C22-4679-9A31-5864F8270B3B}" type="presParOf" srcId="{3974025E-6199-4BF8-BBDA-A5775388F814}" destId="{CBFE1DB3-923D-4A4E-A73F-A75B1C2C13BF}" srcOrd="3" destOrd="0" presId="urn:microsoft.com/office/officeart/2005/8/layout/radial6"/>
    <dgm:cxn modelId="{680E7B37-7F82-4A3F-A680-C2C0FC595C58}" type="presParOf" srcId="{3974025E-6199-4BF8-BBDA-A5775388F814}" destId="{DB533570-FBCE-418E-ACFE-60470C852CC1}" srcOrd="4" destOrd="0" presId="urn:microsoft.com/office/officeart/2005/8/layout/radial6"/>
    <dgm:cxn modelId="{7901C5F8-28AF-43CC-879A-7B5F22EBEF92}" type="presParOf" srcId="{3974025E-6199-4BF8-BBDA-A5775388F814}" destId="{37AEBEE6-0567-49BA-BB6C-2901C0D9974F}" srcOrd="5" destOrd="0" presId="urn:microsoft.com/office/officeart/2005/8/layout/radial6"/>
    <dgm:cxn modelId="{3916C8A1-B880-4E41-A85E-D78E1806C166}" type="presParOf" srcId="{3974025E-6199-4BF8-BBDA-A5775388F814}" destId="{C08BDB5A-110A-4DBD-A164-6A9F0B662D3E}" srcOrd="6" destOrd="0" presId="urn:microsoft.com/office/officeart/2005/8/layout/radial6"/>
    <dgm:cxn modelId="{FAA66AC8-C1F0-47F5-ACD1-E3B245D31A2C}" type="presParOf" srcId="{3974025E-6199-4BF8-BBDA-A5775388F814}" destId="{EC1296BE-263D-4DEA-93D4-64B25B4B5980}" srcOrd="7" destOrd="0" presId="urn:microsoft.com/office/officeart/2005/8/layout/radial6"/>
    <dgm:cxn modelId="{47030713-1FEC-4A0C-A409-A65EDC8F1FBA}" type="presParOf" srcId="{3974025E-6199-4BF8-BBDA-A5775388F814}" destId="{9D5F015A-546F-4F0C-946B-48E57B4AA24B}" srcOrd="8" destOrd="0" presId="urn:microsoft.com/office/officeart/2005/8/layout/radial6"/>
    <dgm:cxn modelId="{5CDA9402-40FA-42F6-AFB2-643D1304EC8F}" type="presParOf" srcId="{3974025E-6199-4BF8-BBDA-A5775388F814}" destId="{D17DA2D6-C609-4F2E-A047-32294FEB8F56}"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8476F3-317C-4EEC-8F10-D0B73696536D}" type="doc">
      <dgm:prSet loTypeId="urn:microsoft.com/office/officeart/2005/8/layout/hierarchy2" loCatId="hierarchy" qsTypeId="urn:microsoft.com/office/officeart/2005/8/quickstyle/simple1" qsCatId="simple" csTypeId="urn:microsoft.com/office/officeart/2005/8/colors/accent6_1" csCatId="accent6" phldr="1"/>
      <dgm:spPr/>
      <dgm:t>
        <a:bodyPr/>
        <a:lstStyle/>
        <a:p>
          <a:endParaRPr lang="es-ES"/>
        </a:p>
      </dgm:t>
    </dgm:pt>
    <dgm:pt modelId="{8472EB80-3F6B-43AC-BDD1-E79BE033CACE}">
      <dgm:prSet phldrT="[Texto]"/>
      <dgm:spPr/>
      <dgm:t>
        <a:bodyPr/>
        <a:lstStyle/>
        <a:p>
          <a:r>
            <a:rPr lang="es-ES" dirty="0" smtClean="0"/>
            <a:t>Son importantes porque:</a:t>
          </a:r>
          <a:endParaRPr lang="es-ES" dirty="0"/>
        </a:p>
      </dgm:t>
    </dgm:pt>
    <dgm:pt modelId="{67C6F71A-525C-46AD-BCED-A4611956F1A9}" type="parTrans" cxnId="{2E0D284B-90FE-489A-B829-A870AC92D644}">
      <dgm:prSet/>
      <dgm:spPr/>
      <dgm:t>
        <a:bodyPr/>
        <a:lstStyle/>
        <a:p>
          <a:endParaRPr lang="es-ES"/>
        </a:p>
      </dgm:t>
    </dgm:pt>
    <dgm:pt modelId="{376C190F-A2B4-498B-AB2E-016A9A5C7A3A}" type="sibTrans" cxnId="{2E0D284B-90FE-489A-B829-A870AC92D644}">
      <dgm:prSet/>
      <dgm:spPr/>
      <dgm:t>
        <a:bodyPr/>
        <a:lstStyle/>
        <a:p>
          <a:endParaRPr lang="es-ES"/>
        </a:p>
      </dgm:t>
    </dgm:pt>
    <dgm:pt modelId="{A1155161-2024-40D1-A040-2C33F43A504F}">
      <dgm:prSet phldrT="[Texto]"/>
      <dgm:spPr/>
      <dgm:t>
        <a:bodyPr/>
        <a:lstStyle/>
        <a:p>
          <a:r>
            <a:rPr lang="es-ES" b="1" dirty="0" smtClean="0"/>
            <a:t>Hay obligación de comunicación con RGE de aspectos CUALITATIVOS significativos</a:t>
          </a:r>
          <a:endParaRPr lang="es-ES" b="1" dirty="0"/>
        </a:p>
      </dgm:t>
    </dgm:pt>
    <dgm:pt modelId="{02C5AE4F-AD94-4EF6-BC6A-38BEC8CDABEE}" type="parTrans" cxnId="{A4FD3CD9-FD39-404F-B002-0120CA0D22BB}">
      <dgm:prSet/>
      <dgm:spPr/>
      <dgm:t>
        <a:bodyPr/>
        <a:lstStyle/>
        <a:p>
          <a:endParaRPr lang="es-ES" dirty="0"/>
        </a:p>
      </dgm:t>
    </dgm:pt>
    <dgm:pt modelId="{C51D1680-7D53-4817-980E-59F6384BB72A}" type="sibTrans" cxnId="{A4FD3CD9-FD39-404F-B002-0120CA0D22BB}">
      <dgm:prSet/>
      <dgm:spPr/>
      <dgm:t>
        <a:bodyPr/>
        <a:lstStyle/>
        <a:p>
          <a:endParaRPr lang="es-ES"/>
        </a:p>
      </dgm:t>
    </dgm:pt>
    <dgm:pt modelId="{943FC2F6-37D0-4049-B7B7-B0AA34F8566C}">
      <dgm:prSet phldrT="[Texto]"/>
      <dgm:spPr/>
      <dgm:t>
        <a:bodyPr/>
        <a:lstStyle/>
        <a:p>
          <a:r>
            <a:rPr lang="es-ES" b="1" dirty="0" smtClean="0"/>
            <a:t>A los USUARIOS de la información les interesan las ESTIMACIONES CONTABLES COMPLEJAS</a:t>
          </a:r>
          <a:endParaRPr lang="es-ES" b="1" dirty="0"/>
        </a:p>
      </dgm:t>
    </dgm:pt>
    <dgm:pt modelId="{CD3AE032-BEC3-4B6E-9EA1-C0C2F3A02A32}" type="parTrans" cxnId="{8A441D79-93B2-4D35-B0FE-47534385EA8B}">
      <dgm:prSet/>
      <dgm:spPr/>
      <dgm:t>
        <a:bodyPr/>
        <a:lstStyle/>
        <a:p>
          <a:endParaRPr lang="es-ES" dirty="0"/>
        </a:p>
      </dgm:t>
    </dgm:pt>
    <dgm:pt modelId="{EFFEEE34-890B-4046-BD98-96687A066B2A}" type="sibTrans" cxnId="{8A441D79-93B2-4D35-B0FE-47534385EA8B}">
      <dgm:prSet/>
      <dgm:spPr/>
      <dgm:t>
        <a:bodyPr/>
        <a:lstStyle/>
        <a:p>
          <a:endParaRPr lang="es-ES"/>
        </a:p>
      </dgm:t>
    </dgm:pt>
    <dgm:pt modelId="{836B5C9C-2761-4D40-A937-5925371F5BE5}">
      <dgm:prSet phldrT="[Texto]"/>
      <dgm:spPr/>
      <dgm:t>
        <a:bodyPr/>
        <a:lstStyle/>
        <a:p>
          <a:r>
            <a:rPr lang="es-ES" dirty="0" smtClean="0"/>
            <a:t>Podrían no haber sido identificadas como RRSS</a:t>
          </a:r>
          <a:endParaRPr lang="es-ES" dirty="0"/>
        </a:p>
      </dgm:t>
    </dgm:pt>
    <dgm:pt modelId="{E3C3D709-8F24-4FC4-82F6-70D72C2AD2C6}" type="parTrans" cxnId="{0F763B21-A079-4B2B-9D13-84DB8605F81F}">
      <dgm:prSet/>
      <dgm:spPr/>
      <dgm:t>
        <a:bodyPr/>
        <a:lstStyle/>
        <a:p>
          <a:endParaRPr lang="es-ES" dirty="0"/>
        </a:p>
      </dgm:t>
    </dgm:pt>
    <dgm:pt modelId="{2708A219-CE4E-4FF2-A9AD-9D5EE1909B43}" type="sibTrans" cxnId="{0F763B21-A079-4B2B-9D13-84DB8605F81F}">
      <dgm:prSet/>
      <dgm:spPr/>
      <dgm:t>
        <a:bodyPr/>
        <a:lstStyle/>
        <a:p>
          <a:endParaRPr lang="es-ES"/>
        </a:p>
      </dgm:t>
    </dgm:pt>
    <dgm:pt modelId="{B923234F-B07E-4152-8BEF-B676E5AA2B45}">
      <dgm:prSet phldrT="[Texto]"/>
      <dgm:spPr/>
      <dgm:t>
        <a:bodyPr/>
        <a:lstStyle/>
        <a:p>
          <a:r>
            <a:rPr lang="es-ES" dirty="0" smtClean="0"/>
            <a:t>Podrían requerir Experto de la Dirección y del Auditor </a:t>
          </a:r>
          <a:endParaRPr lang="es-ES" dirty="0"/>
        </a:p>
      </dgm:t>
    </dgm:pt>
    <dgm:pt modelId="{60431358-E0F5-4DAA-9333-F10BD24E8E47}" type="parTrans" cxnId="{7B9E7AF7-96EC-47BC-AAFB-18C88FDCD31E}">
      <dgm:prSet/>
      <dgm:spPr/>
      <dgm:t>
        <a:bodyPr/>
        <a:lstStyle/>
        <a:p>
          <a:endParaRPr lang="es-ES" dirty="0"/>
        </a:p>
      </dgm:t>
    </dgm:pt>
    <dgm:pt modelId="{B3320383-AE6D-4AAB-8635-397E50B720BB}" type="sibTrans" cxnId="{7B9E7AF7-96EC-47BC-AAFB-18C88FDCD31E}">
      <dgm:prSet/>
      <dgm:spPr/>
      <dgm:t>
        <a:bodyPr/>
        <a:lstStyle/>
        <a:p>
          <a:endParaRPr lang="es-ES"/>
        </a:p>
      </dgm:t>
    </dgm:pt>
    <dgm:pt modelId="{E4A84C80-4E99-4341-BF46-8046BB61785A}">
      <dgm:prSet phldrT="[Texto]"/>
      <dgm:spPr/>
      <dgm:t>
        <a:bodyPr/>
        <a:lstStyle/>
        <a:p>
          <a:r>
            <a:rPr lang="es-ES" dirty="0" smtClean="0"/>
            <a:t>Políticas contables</a:t>
          </a:r>
          <a:endParaRPr lang="es-ES" dirty="0"/>
        </a:p>
      </dgm:t>
    </dgm:pt>
    <dgm:pt modelId="{FE9BB392-07BA-4F49-A406-F1D0EEBD7063}" type="parTrans" cxnId="{ADDCF1DD-A1CE-40E5-9C22-C26BC00C24E0}">
      <dgm:prSet/>
      <dgm:spPr/>
      <dgm:t>
        <a:bodyPr/>
        <a:lstStyle/>
        <a:p>
          <a:endParaRPr lang="es-ES" dirty="0"/>
        </a:p>
      </dgm:t>
    </dgm:pt>
    <dgm:pt modelId="{EAC27F87-11FA-40B1-AD20-EC2033D8F5FD}" type="sibTrans" cxnId="{ADDCF1DD-A1CE-40E5-9C22-C26BC00C24E0}">
      <dgm:prSet/>
      <dgm:spPr/>
      <dgm:t>
        <a:bodyPr/>
        <a:lstStyle/>
        <a:p>
          <a:endParaRPr lang="es-ES"/>
        </a:p>
      </dgm:t>
    </dgm:pt>
    <dgm:pt modelId="{79635F1C-59FC-4D40-B37D-86672E6A53D5}">
      <dgm:prSet phldrT="[Texto]"/>
      <dgm:spPr/>
      <dgm:t>
        <a:bodyPr/>
        <a:lstStyle/>
        <a:p>
          <a:r>
            <a:rPr lang="es-ES" dirty="0" smtClean="0"/>
            <a:t>Información revelada</a:t>
          </a:r>
          <a:endParaRPr lang="es-ES" dirty="0"/>
        </a:p>
      </dgm:t>
    </dgm:pt>
    <dgm:pt modelId="{6028FCD3-59C8-4DFA-B7F8-4220C550E81C}" type="parTrans" cxnId="{E47F5334-8F4F-408A-8F1A-7722E56625D7}">
      <dgm:prSet/>
      <dgm:spPr/>
      <dgm:t>
        <a:bodyPr/>
        <a:lstStyle/>
        <a:p>
          <a:endParaRPr lang="es-ES" dirty="0"/>
        </a:p>
      </dgm:t>
    </dgm:pt>
    <dgm:pt modelId="{1DFC7D8D-637C-4A07-915B-54472F79ED07}" type="sibTrans" cxnId="{E47F5334-8F4F-408A-8F1A-7722E56625D7}">
      <dgm:prSet/>
      <dgm:spPr/>
      <dgm:t>
        <a:bodyPr/>
        <a:lstStyle/>
        <a:p>
          <a:endParaRPr lang="es-ES"/>
        </a:p>
      </dgm:t>
    </dgm:pt>
    <dgm:pt modelId="{33D130B4-55F0-4BAA-B858-9A86597F9197}" type="pres">
      <dgm:prSet presAssocID="{C98476F3-317C-4EEC-8F10-D0B73696536D}" presName="diagram" presStyleCnt="0">
        <dgm:presLayoutVars>
          <dgm:chPref val="1"/>
          <dgm:dir/>
          <dgm:animOne val="branch"/>
          <dgm:animLvl val="lvl"/>
          <dgm:resizeHandles val="exact"/>
        </dgm:presLayoutVars>
      </dgm:prSet>
      <dgm:spPr/>
      <dgm:t>
        <a:bodyPr/>
        <a:lstStyle/>
        <a:p>
          <a:endParaRPr lang="es-ES"/>
        </a:p>
      </dgm:t>
    </dgm:pt>
    <dgm:pt modelId="{41F46079-7323-4DFB-A78C-C3C19C1AAE83}" type="pres">
      <dgm:prSet presAssocID="{8472EB80-3F6B-43AC-BDD1-E79BE033CACE}" presName="root1" presStyleCnt="0"/>
      <dgm:spPr/>
    </dgm:pt>
    <dgm:pt modelId="{1D90AF06-9FE0-4CC6-B642-9C6DB9FE4477}" type="pres">
      <dgm:prSet presAssocID="{8472EB80-3F6B-43AC-BDD1-E79BE033CACE}" presName="LevelOneTextNode" presStyleLbl="node0" presStyleIdx="0" presStyleCnt="1">
        <dgm:presLayoutVars>
          <dgm:chPref val="3"/>
        </dgm:presLayoutVars>
      </dgm:prSet>
      <dgm:spPr/>
      <dgm:t>
        <a:bodyPr/>
        <a:lstStyle/>
        <a:p>
          <a:endParaRPr lang="es-ES"/>
        </a:p>
      </dgm:t>
    </dgm:pt>
    <dgm:pt modelId="{F50E70A7-35DB-4716-B00F-B59DADE09781}" type="pres">
      <dgm:prSet presAssocID="{8472EB80-3F6B-43AC-BDD1-E79BE033CACE}" presName="level2hierChild" presStyleCnt="0"/>
      <dgm:spPr/>
    </dgm:pt>
    <dgm:pt modelId="{9F469D62-2A36-4459-942C-866EA3C1ADF7}" type="pres">
      <dgm:prSet presAssocID="{02C5AE4F-AD94-4EF6-BC6A-38BEC8CDABEE}" presName="conn2-1" presStyleLbl="parChTrans1D2" presStyleIdx="0" presStyleCnt="2"/>
      <dgm:spPr/>
      <dgm:t>
        <a:bodyPr/>
        <a:lstStyle/>
        <a:p>
          <a:endParaRPr lang="es-ES"/>
        </a:p>
      </dgm:t>
    </dgm:pt>
    <dgm:pt modelId="{70665860-6DE8-478F-87A9-6802D1891211}" type="pres">
      <dgm:prSet presAssocID="{02C5AE4F-AD94-4EF6-BC6A-38BEC8CDABEE}" presName="connTx" presStyleLbl="parChTrans1D2" presStyleIdx="0" presStyleCnt="2"/>
      <dgm:spPr/>
      <dgm:t>
        <a:bodyPr/>
        <a:lstStyle/>
        <a:p>
          <a:endParaRPr lang="es-ES"/>
        </a:p>
      </dgm:t>
    </dgm:pt>
    <dgm:pt modelId="{3BC9931E-DBA0-4043-BEC6-9A1522265D15}" type="pres">
      <dgm:prSet presAssocID="{A1155161-2024-40D1-A040-2C33F43A504F}" presName="root2" presStyleCnt="0"/>
      <dgm:spPr/>
    </dgm:pt>
    <dgm:pt modelId="{BC0650C7-4773-43D2-BFED-0EA3BFD8596E}" type="pres">
      <dgm:prSet presAssocID="{A1155161-2024-40D1-A040-2C33F43A504F}" presName="LevelTwoTextNode" presStyleLbl="node2" presStyleIdx="0" presStyleCnt="2">
        <dgm:presLayoutVars>
          <dgm:chPref val="3"/>
        </dgm:presLayoutVars>
      </dgm:prSet>
      <dgm:spPr/>
      <dgm:t>
        <a:bodyPr/>
        <a:lstStyle/>
        <a:p>
          <a:endParaRPr lang="es-ES"/>
        </a:p>
      </dgm:t>
    </dgm:pt>
    <dgm:pt modelId="{3F2EC26C-18EA-4647-A467-9DFB8D7DAA58}" type="pres">
      <dgm:prSet presAssocID="{A1155161-2024-40D1-A040-2C33F43A504F}" presName="level3hierChild" presStyleCnt="0"/>
      <dgm:spPr/>
    </dgm:pt>
    <dgm:pt modelId="{073F98BA-9EDD-44AA-9D4A-4A416DAAFBC4}" type="pres">
      <dgm:prSet presAssocID="{FE9BB392-07BA-4F49-A406-F1D0EEBD7063}" presName="conn2-1" presStyleLbl="parChTrans1D3" presStyleIdx="0" presStyleCnt="4"/>
      <dgm:spPr/>
      <dgm:t>
        <a:bodyPr/>
        <a:lstStyle/>
        <a:p>
          <a:endParaRPr lang="es-ES"/>
        </a:p>
      </dgm:t>
    </dgm:pt>
    <dgm:pt modelId="{27D4EEAB-BB62-423D-8929-DEE148E4C955}" type="pres">
      <dgm:prSet presAssocID="{FE9BB392-07BA-4F49-A406-F1D0EEBD7063}" presName="connTx" presStyleLbl="parChTrans1D3" presStyleIdx="0" presStyleCnt="4"/>
      <dgm:spPr/>
      <dgm:t>
        <a:bodyPr/>
        <a:lstStyle/>
        <a:p>
          <a:endParaRPr lang="es-ES"/>
        </a:p>
      </dgm:t>
    </dgm:pt>
    <dgm:pt modelId="{37A9C146-2477-4A56-8300-07F9BFC0C529}" type="pres">
      <dgm:prSet presAssocID="{E4A84C80-4E99-4341-BF46-8046BB61785A}" presName="root2" presStyleCnt="0"/>
      <dgm:spPr/>
    </dgm:pt>
    <dgm:pt modelId="{C628F216-0EC7-4899-AC43-D71F965CEBA7}" type="pres">
      <dgm:prSet presAssocID="{E4A84C80-4E99-4341-BF46-8046BB61785A}" presName="LevelTwoTextNode" presStyleLbl="node3" presStyleIdx="0" presStyleCnt="4">
        <dgm:presLayoutVars>
          <dgm:chPref val="3"/>
        </dgm:presLayoutVars>
      </dgm:prSet>
      <dgm:spPr/>
      <dgm:t>
        <a:bodyPr/>
        <a:lstStyle/>
        <a:p>
          <a:endParaRPr lang="es-ES"/>
        </a:p>
      </dgm:t>
    </dgm:pt>
    <dgm:pt modelId="{BF56057D-DEFB-4882-B462-81F9484FA8E5}" type="pres">
      <dgm:prSet presAssocID="{E4A84C80-4E99-4341-BF46-8046BB61785A}" presName="level3hierChild" presStyleCnt="0"/>
      <dgm:spPr/>
    </dgm:pt>
    <dgm:pt modelId="{E2816AF2-D67D-4A0D-95A9-D885F74EC112}" type="pres">
      <dgm:prSet presAssocID="{6028FCD3-59C8-4DFA-B7F8-4220C550E81C}" presName="conn2-1" presStyleLbl="parChTrans1D3" presStyleIdx="1" presStyleCnt="4"/>
      <dgm:spPr/>
      <dgm:t>
        <a:bodyPr/>
        <a:lstStyle/>
        <a:p>
          <a:endParaRPr lang="es-ES"/>
        </a:p>
      </dgm:t>
    </dgm:pt>
    <dgm:pt modelId="{42B1A0CA-A120-44C3-9F3A-3A1C46AB35C5}" type="pres">
      <dgm:prSet presAssocID="{6028FCD3-59C8-4DFA-B7F8-4220C550E81C}" presName="connTx" presStyleLbl="parChTrans1D3" presStyleIdx="1" presStyleCnt="4"/>
      <dgm:spPr/>
      <dgm:t>
        <a:bodyPr/>
        <a:lstStyle/>
        <a:p>
          <a:endParaRPr lang="es-ES"/>
        </a:p>
      </dgm:t>
    </dgm:pt>
    <dgm:pt modelId="{F4E02CEC-F936-4DE0-B4B2-23C2497C8F58}" type="pres">
      <dgm:prSet presAssocID="{79635F1C-59FC-4D40-B37D-86672E6A53D5}" presName="root2" presStyleCnt="0"/>
      <dgm:spPr/>
    </dgm:pt>
    <dgm:pt modelId="{149EC32B-653F-4EE7-BCC6-F1D400DC2E43}" type="pres">
      <dgm:prSet presAssocID="{79635F1C-59FC-4D40-B37D-86672E6A53D5}" presName="LevelTwoTextNode" presStyleLbl="node3" presStyleIdx="1" presStyleCnt="4">
        <dgm:presLayoutVars>
          <dgm:chPref val="3"/>
        </dgm:presLayoutVars>
      </dgm:prSet>
      <dgm:spPr/>
      <dgm:t>
        <a:bodyPr/>
        <a:lstStyle/>
        <a:p>
          <a:endParaRPr lang="es-ES"/>
        </a:p>
      </dgm:t>
    </dgm:pt>
    <dgm:pt modelId="{3AED14BD-F9C0-492F-B1B4-466FEC918D3E}" type="pres">
      <dgm:prSet presAssocID="{79635F1C-59FC-4D40-B37D-86672E6A53D5}" presName="level3hierChild" presStyleCnt="0"/>
      <dgm:spPr/>
    </dgm:pt>
    <dgm:pt modelId="{166266B2-72E3-485D-A5C3-1A6FADFA745F}" type="pres">
      <dgm:prSet presAssocID="{CD3AE032-BEC3-4B6E-9EA1-C0C2F3A02A32}" presName="conn2-1" presStyleLbl="parChTrans1D2" presStyleIdx="1" presStyleCnt="2"/>
      <dgm:spPr/>
      <dgm:t>
        <a:bodyPr/>
        <a:lstStyle/>
        <a:p>
          <a:endParaRPr lang="es-ES"/>
        </a:p>
      </dgm:t>
    </dgm:pt>
    <dgm:pt modelId="{869E262D-4EC1-4991-A940-8F2CC36B89E6}" type="pres">
      <dgm:prSet presAssocID="{CD3AE032-BEC3-4B6E-9EA1-C0C2F3A02A32}" presName="connTx" presStyleLbl="parChTrans1D2" presStyleIdx="1" presStyleCnt="2"/>
      <dgm:spPr/>
      <dgm:t>
        <a:bodyPr/>
        <a:lstStyle/>
        <a:p>
          <a:endParaRPr lang="es-ES"/>
        </a:p>
      </dgm:t>
    </dgm:pt>
    <dgm:pt modelId="{2D2BADB3-39F9-4A0A-A87B-34B6466E3233}" type="pres">
      <dgm:prSet presAssocID="{943FC2F6-37D0-4049-B7B7-B0AA34F8566C}" presName="root2" presStyleCnt="0"/>
      <dgm:spPr/>
    </dgm:pt>
    <dgm:pt modelId="{AF432C3A-6290-4B93-B706-05368DAE2DE1}" type="pres">
      <dgm:prSet presAssocID="{943FC2F6-37D0-4049-B7B7-B0AA34F8566C}" presName="LevelTwoTextNode" presStyleLbl="node2" presStyleIdx="1" presStyleCnt="2">
        <dgm:presLayoutVars>
          <dgm:chPref val="3"/>
        </dgm:presLayoutVars>
      </dgm:prSet>
      <dgm:spPr/>
      <dgm:t>
        <a:bodyPr/>
        <a:lstStyle/>
        <a:p>
          <a:endParaRPr lang="es-ES"/>
        </a:p>
      </dgm:t>
    </dgm:pt>
    <dgm:pt modelId="{52F07425-988E-4AB4-B1C0-9132CCBECEE6}" type="pres">
      <dgm:prSet presAssocID="{943FC2F6-37D0-4049-B7B7-B0AA34F8566C}" presName="level3hierChild" presStyleCnt="0"/>
      <dgm:spPr/>
    </dgm:pt>
    <dgm:pt modelId="{26581FB1-8EE1-4BD4-B81B-E7A628B69ABA}" type="pres">
      <dgm:prSet presAssocID="{E3C3D709-8F24-4FC4-82F6-70D72C2AD2C6}" presName="conn2-1" presStyleLbl="parChTrans1D3" presStyleIdx="2" presStyleCnt="4"/>
      <dgm:spPr/>
      <dgm:t>
        <a:bodyPr/>
        <a:lstStyle/>
        <a:p>
          <a:endParaRPr lang="es-ES"/>
        </a:p>
      </dgm:t>
    </dgm:pt>
    <dgm:pt modelId="{4E1D3D64-0063-4B63-9AE3-1CA6789BDE5F}" type="pres">
      <dgm:prSet presAssocID="{E3C3D709-8F24-4FC4-82F6-70D72C2AD2C6}" presName="connTx" presStyleLbl="parChTrans1D3" presStyleIdx="2" presStyleCnt="4"/>
      <dgm:spPr/>
      <dgm:t>
        <a:bodyPr/>
        <a:lstStyle/>
        <a:p>
          <a:endParaRPr lang="es-ES"/>
        </a:p>
      </dgm:t>
    </dgm:pt>
    <dgm:pt modelId="{BBF12556-E295-4885-8D88-2AFE6CEB420E}" type="pres">
      <dgm:prSet presAssocID="{836B5C9C-2761-4D40-A937-5925371F5BE5}" presName="root2" presStyleCnt="0"/>
      <dgm:spPr/>
    </dgm:pt>
    <dgm:pt modelId="{24FC91C0-A3B8-4CA6-A778-65D83F438F4D}" type="pres">
      <dgm:prSet presAssocID="{836B5C9C-2761-4D40-A937-5925371F5BE5}" presName="LevelTwoTextNode" presStyleLbl="node3" presStyleIdx="2" presStyleCnt="4">
        <dgm:presLayoutVars>
          <dgm:chPref val="3"/>
        </dgm:presLayoutVars>
      </dgm:prSet>
      <dgm:spPr/>
      <dgm:t>
        <a:bodyPr/>
        <a:lstStyle/>
        <a:p>
          <a:endParaRPr lang="es-ES"/>
        </a:p>
      </dgm:t>
    </dgm:pt>
    <dgm:pt modelId="{D4266040-ACCD-4C79-81F6-52456624BB02}" type="pres">
      <dgm:prSet presAssocID="{836B5C9C-2761-4D40-A937-5925371F5BE5}" presName="level3hierChild" presStyleCnt="0"/>
      <dgm:spPr/>
    </dgm:pt>
    <dgm:pt modelId="{778F06FA-4A74-4A83-97D7-C754A8F4A95B}" type="pres">
      <dgm:prSet presAssocID="{60431358-E0F5-4DAA-9333-F10BD24E8E47}" presName="conn2-1" presStyleLbl="parChTrans1D3" presStyleIdx="3" presStyleCnt="4"/>
      <dgm:spPr/>
      <dgm:t>
        <a:bodyPr/>
        <a:lstStyle/>
        <a:p>
          <a:endParaRPr lang="es-ES"/>
        </a:p>
      </dgm:t>
    </dgm:pt>
    <dgm:pt modelId="{3A019D5F-E267-4438-912D-2CB9208C601F}" type="pres">
      <dgm:prSet presAssocID="{60431358-E0F5-4DAA-9333-F10BD24E8E47}" presName="connTx" presStyleLbl="parChTrans1D3" presStyleIdx="3" presStyleCnt="4"/>
      <dgm:spPr/>
      <dgm:t>
        <a:bodyPr/>
        <a:lstStyle/>
        <a:p>
          <a:endParaRPr lang="es-ES"/>
        </a:p>
      </dgm:t>
    </dgm:pt>
    <dgm:pt modelId="{9701072F-449E-4CC7-A047-2C1286C10E78}" type="pres">
      <dgm:prSet presAssocID="{B923234F-B07E-4152-8BEF-B676E5AA2B45}" presName="root2" presStyleCnt="0"/>
      <dgm:spPr/>
    </dgm:pt>
    <dgm:pt modelId="{4A344C5E-BD73-4E86-BC6C-8EC469769836}" type="pres">
      <dgm:prSet presAssocID="{B923234F-B07E-4152-8BEF-B676E5AA2B45}" presName="LevelTwoTextNode" presStyleLbl="node3" presStyleIdx="3" presStyleCnt="4">
        <dgm:presLayoutVars>
          <dgm:chPref val="3"/>
        </dgm:presLayoutVars>
      </dgm:prSet>
      <dgm:spPr/>
      <dgm:t>
        <a:bodyPr/>
        <a:lstStyle/>
        <a:p>
          <a:endParaRPr lang="es-ES"/>
        </a:p>
      </dgm:t>
    </dgm:pt>
    <dgm:pt modelId="{657B531C-CB12-4825-818B-643D3A487E10}" type="pres">
      <dgm:prSet presAssocID="{B923234F-B07E-4152-8BEF-B676E5AA2B45}" presName="level3hierChild" presStyleCnt="0"/>
      <dgm:spPr/>
    </dgm:pt>
  </dgm:ptLst>
  <dgm:cxnLst>
    <dgm:cxn modelId="{21175EDF-CD69-42BD-853C-804450138843}" type="presOf" srcId="{6028FCD3-59C8-4DFA-B7F8-4220C550E81C}" destId="{42B1A0CA-A120-44C3-9F3A-3A1C46AB35C5}" srcOrd="1" destOrd="0" presId="urn:microsoft.com/office/officeart/2005/8/layout/hierarchy2"/>
    <dgm:cxn modelId="{FC366E59-C9F6-432B-A2D3-8418E8ECCF6C}" type="presOf" srcId="{CD3AE032-BEC3-4B6E-9EA1-C0C2F3A02A32}" destId="{869E262D-4EC1-4991-A940-8F2CC36B89E6}" srcOrd="1" destOrd="0" presId="urn:microsoft.com/office/officeart/2005/8/layout/hierarchy2"/>
    <dgm:cxn modelId="{1CBCC46A-BE51-4136-B4D6-A8B81EE88097}" type="presOf" srcId="{02C5AE4F-AD94-4EF6-BC6A-38BEC8CDABEE}" destId="{9F469D62-2A36-4459-942C-866EA3C1ADF7}" srcOrd="0" destOrd="0" presId="urn:microsoft.com/office/officeart/2005/8/layout/hierarchy2"/>
    <dgm:cxn modelId="{A4FD3CD9-FD39-404F-B002-0120CA0D22BB}" srcId="{8472EB80-3F6B-43AC-BDD1-E79BE033CACE}" destId="{A1155161-2024-40D1-A040-2C33F43A504F}" srcOrd="0" destOrd="0" parTransId="{02C5AE4F-AD94-4EF6-BC6A-38BEC8CDABEE}" sibTransId="{C51D1680-7D53-4817-980E-59F6384BB72A}"/>
    <dgm:cxn modelId="{E0A58572-58AE-441C-B761-B72AC79471A6}" type="presOf" srcId="{8472EB80-3F6B-43AC-BDD1-E79BE033CACE}" destId="{1D90AF06-9FE0-4CC6-B642-9C6DB9FE4477}" srcOrd="0" destOrd="0" presId="urn:microsoft.com/office/officeart/2005/8/layout/hierarchy2"/>
    <dgm:cxn modelId="{F6A0E83F-65B0-4B3D-AEC0-AB04F4FFF875}" type="presOf" srcId="{60431358-E0F5-4DAA-9333-F10BD24E8E47}" destId="{778F06FA-4A74-4A83-97D7-C754A8F4A95B}" srcOrd="0" destOrd="0" presId="urn:microsoft.com/office/officeart/2005/8/layout/hierarchy2"/>
    <dgm:cxn modelId="{BDAF0489-B263-4045-80F5-B4602C06B9D2}" type="presOf" srcId="{FE9BB392-07BA-4F49-A406-F1D0EEBD7063}" destId="{27D4EEAB-BB62-423D-8929-DEE148E4C955}" srcOrd="1" destOrd="0" presId="urn:microsoft.com/office/officeart/2005/8/layout/hierarchy2"/>
    <dgm:cxn modelId="{A92E75F5-25AC-45F8-B146-22C606873576}" type="presOf" srcId="{C98476F3-317C-4EEC-8F10-D0B73696536D}" destId="{33D130B4-55F0-4BAA-B858-9A86597F9197}" srcOrd="0" destOrd="0" presId="urn:microsoft.com/office/officeart/2005/8/layout/hierarchy2"/>
    <dgm:cxn modelId="{DB2B500D-EE9A-418D-8FFD-15FE81A846BB}" type="presOf" srcId="{E3C3D709-8F24-4FC4-82F6-70D72C2AD2C6}" destId="{26581FB1-8EE1-4BD4-B81B-E7A628B69ABA}" srcOrd="0" destOrd="0" presId="urn:microsoft.com/office/officeart/2005/8/layout/hierarchy2"/>
    <dgm:cxn modelId="{2E0D284B-90FE-489A-B829-A870AC92D644}" srcId="{C98476F3-317C-4EEC-8F10-D0B73696536D}" destId="{8472EB80-3F6B-43AC-BDD1-E79BE033CACE}" srcOrd="0" destOrd="0" parTransId="{67C6F71A-525C-46AD-BCED-A4611956F1A9}" sibTransId="{376C190F-A2B4-498B-AB2E-016A9A5C7A3A}"/>
    <dgm:cxn modelId="{0F763B21-A079-4B2B-9D13-84DB8605F81F}" srcId="{943FC2F6-37D0-4049-B7B7-B0AA34F8566C}" destId="{836B5C9C-2761-4D40-A937-5925371F5BE5}" srcOrd="0" destOrd="0" parTransId="{E3C3D709-8F24-4FC4-82F6-70D72C2AD2C6}" sibTransId="{2708A219-CE4E-4FF2-A9AD-9D5EE1909B43}"/>
    <dgm:cxn modelId="{6ECA5575-866B-4889-A4FB-A26D15120A41}" type="presOf" srcId="{FE9BB392-07BA-4F49-A406-F1D0EEBD7063}" destId="{073F98BA-9EDD-44AA-9D4A-4A416DAAFBC4}" srcOrd="0" destOrd="0" presId="urn:microsoft.com/office/officeart/2005/8/layout/hierarchy2"/>
    <dgm:cxn modelId="{7B9E7AF7-96EC-47BC-AAFB-18C88FDCD31E}" srcId="{943FC2F6-37D0-4049-B7B7-B0AA34F8566C}" destId="{B923234F-B07E-4152-8BEF-B676E5AA2B45}" srcOrd="1" destOrd="0" parTransId="{60431358-E0F5-4DAA-9333-F10BD24E8E47}" sibTransId="{B3320383-AE6D-4AAB-8635-397E50B720BB}"/>
    <dgm:cxn modelId="{A2CA8F97-2709-4E0B-A27F-71BF3A5D9571}" type="presOf" srcId="{E3C3D709-8F24-4FC4-82F6-70D72C2AD2C6}" destId="{4E1D3D64-0063-4B63-9AE3-1CA6789BDE5F}" srcOrd="1" destOrd="0" presId="urn:microsoft.com/office/officeart/2005/8/layout/hierarchy2"/>
    <dgm:cxn modelId="{E47F5334-8F4F-408A-8F1A-7722E56625D7}" srcId="{A1155161-2024-40D1-A040-2C33F43A504F}" destId="{79635F1C-59FC-4D40-B37D-86672E6A53D5}" srcOrd="1" destOrd="0" parTransId="{6028FCD3-59C8-4DFA-B7F8-4220C550E81C}" sibTransId="{1DFC7D8D-637C-4A07-915B-54472F79ED07}"/>
    <dgm:cxn modelId="{B28F67C8-23A1-4EBC-8F10-5663610E06F1}" type="presOf" srcId="{A1155161-2024-40D1-A040-2C33F43A504F}" destId="{BC0650C7-4773-43D2-BFED-0EA3BFD8596E}" srcOrd="0" destOrd="0" presId="urn:microsoft.com/office/officeart/2005/8/layout/hierarchy2"/>
    <dgm:cxn modelId="{C3045F75-1AD6-4839-A939-1558CFD0EDBF}" type="presOf" srcId="{943FC2F6-37D0-4049-B7B7-B0AA34F8566C}" destId="{AF432C3A-6290-4B93-B706-05368DAE2DE1}" srcOrd="0" destOrd="0" presId="urn:microsoft.com/office/officeart/2005/8/layout/hierarchy2"/>
    <dgm:cxn modelId="{DEE6F9C5-9300-4EB0-8AC9-81586EBB3177}" type="presOf" srcId="{B923234F-B07E-4152-8BEF-B676E5AA2B45}" destId="{4A344C5E-BD73-4E86-BC6C-8EC469769836}" srcOrd="0" destOrd="0" presId="urn:microsoft.com/office/officeart/2005/8/layout/hierarchy2"/>
    <dgm:cxn modelId="{5C90C54F-A531-466E-B5E7-7275955762E4}" type="presOf" srcId="{79635F1C-59FC-4D40-B37D-86672E6A53D5}" destId="{149EC32B-653F-4EE7-BCC6-F1D400DC2E43}" srcOrd="0" destOrd="0" presId="urn:microsoft.com/office/officeart/2005/8/layout/hierarchy2"/>
    <dgm:cxn modelId="{90D6A04E-C4A3-40B7-A41B-DAE3C16CA240}" type="presOf" srcId="{E4A84C80-4E99-4341-BF46-8046BB61785A}" destId="{C628F216-0EC7-4899-AC43-D71F965CEBA7}" srcOrd="0" destOrd="0" presId="urn:microsoft.com/office/officeart/2005/8/layout/hierarchy2"/>
    <dgm:cxn modelId="{BB61ABA1-B600-4BFD-A4FB-6B1F5FFB4437}" type="presOf" srcId="{836B5C9C-2761-4D40-A937-5925371F5BE5}" destId="{24FC91C0-A3B8-4CA6-A778-65D83F438F4D}" srcOrd="0" destOrd="0" presId="urn:microsoft.com/office/officeart/2005/8/layout/hierarchy2"/>
    <dgm:cxn modelId="{ADDCF1DD-A1CE-40E5-9C22-C26BC00C24E0}" srcId="{A1155161-2024-40D1-A040-2C33F43A504F}" destId="{E4A84C80-4E99-4341-BF46-8046BB61785A}" srcOrd="0" destOrd="0" parTransId="{FE9BB392-07BA-4F49-A406-F1D0EEBD7063}" sibTransId="{EAC27F87-11FA-40B1-AD20-EC2033D8F5FD}"/>
    <dgm:cxn modelId="{6525FFE4-C9D2-49F9-9FC2-32EF9E911D4A}" type="presOf" srcId="{02C5AE4F-AD94-4EF6-BC6A-38BEC8CDABEE}" destId="{70665860-6DE8-478F-87A9-6802D1891211}" srcOrd="1" destOrd="0" presId="urn:microsoft.com/office/officeart/2005/8/layout/hierarchy2"/>
    <dgm:cxn modelId="{AE9B41C1-71EF-4248-A645-9BC5593D691E}" type="presOf" srcId="{60431358-E0F5-4DAA-9333-F10BD24E8E47}" destId="{3A019D5F-E267-4438-912D-2CB9208C601F}" srcOrd="1" destOrd="0" presId="urn:microsoft.com/office/officeart/2005/8/layout/hierarchy2"/>
    <dgm:cxn modelId="{B738813D-9729-4DF4-8495-80C28BC21494}" type="presOf" srcId="{CD3AE032-BEC3-4B6E-9EA1-C0C2F3A02A32}" destId="{166266B2-72E3-485D-A5C3-1A6FADFA745F}" srcOrd="0" destOrd="0" presId="urn:microsoft.com/office/officeart/2005/8/layout/hierarchy2"/>
    <dgm:cxn modelId="{5FCDA14D-1E0C-40D9-894C-080BFE6987D4}" type="presOf" srcId="{6028FCD3-59C8-4DFA-B7F8-4220C550E81C}" destId="{E2816AF2-D67D-4A0D-95A9-D885F74EC112}" srcOrd="0" destOrd="0" presId="urn:microsoft.com/office/officeart/2005/8/layout/hierarchy2"/>
    <dgm:cxn modelId="{8A441D79-93B2-4D35-B0FE-47534385EA8B}" srcId="{8472EB80-3F6B-43AC-BDD1-E79BE033CACE}" destId="{943FC2F6-37D0-4049-B7B7-B0AA34F8566C}" srcOrd="1" destOrd="0" parTransId="{CD3AE032-BEC3-4B6E-9EA1-C0C2F3A02A32}" sibTransId="{EFFEEE34-890B-4046-BD98-96687A066B2A}"/>
    <dgm:cxn modelId="{DD2C59B4-23FB-4492-AC02-5D5CC78AEFFE}" type="presParOf" srcId="{33D130B4-55F0-4BAA-B858-9A86597F9197}" destId="{41F46079-7323-4DFB-A78C-C3C19C1AAE83}" srcOrd="0" destOrd="0" presId="urn:microsoft.com/office/officeart/2005/8/layout/hierarchy2"/>
    <dgm:cxn modelId="{98868A4E-0D8C-44BA-84D7-8AE8DBC99010}" type="presParOf" srcId="{41F46079-7323-4DFB-A78C-C3C19C1AAE83}" destId="{1D90AF06-9FE0-4CC6-B642-9C6DB9FE4477}" srcOrd="0" destOrd="0" presId="urn:microsoft.com/office/officeart/2005/8/layout/hierarchy2"/>
    <dgm:cxn modelId="{A69D8A6E-F5F8-4ED3-8DB5-68890A0982E6}" type="presParOf" srcId="{41F46079-7323-4DFB-A78C-C3C19C1AAE83}" destId="{F50E70A7-35DB-4716-B00F-B59DADE09781}" srcOrd="1" destOrd="0" presId="urn:microsoft.com/office/officeart/2005/8/layout/hierarchy2"/>
    <dgm:cxn modelId="{B45296C3-7447-47DF-8FBD-3DDE47FCF47B}" type="presParOf" srcId="{F50E70A7-35DB-4716-B00F-B59DADE09781}" destId="{9F469D62-2A36-4459-942C-866EA3C1ADF7}" srcOrd="0" destOrd="0" presId="urn:microsoft.com/office/officeart/2005/8/layout/hierarchy2"/>
    <dgm:cxn modelId="{FEA8FA4F-FCA3-4301-A648-B9233EE55400}" type="presParOf" srcId="{9F469D62-2A36-4459-942C-866EA3C1ADF7}" destId="{70665860-6DE8-478F-87A9-6802D1891211}" srcOrd="0" destOrd="0" presId="urn:microsoft.com/office/officeart/2005/8/layout/hierarchy2"/>
    <dgm:cxn modelId="{D528E8FB-59BF-468B-91A8-AB0F6A66143F}" type="presParOf" srcId="{F50E70A7-35DB-4716-B00F-B59DADE09781}" destId="{3BC9931E-DBA0-4043-BEC6-9A1522265D15}" srcOrd="1" destOrd="0" presId="urn:microsoft.com/office/officeart/2005/8/layout/hierarchy2"/>
    <dgm:cxn modelId="{60E1BAEE-E6FA-4D95-80AB-5EA188DBE51B}" type="presParOf" srcId="{3BC9931E-DBA0-4043-BEC6-9A1522265D15}" destId="{BC0650C7-4773-43D2-BFED-0EA3BFD8596E}" srcOrd="0" destOrd="0" presId="urn:microsoft.com/office/officeart/2005/8/layout/hierarchy2"/>
    <dgm:cxn modelId="{55213015-183A-48AF-B28C-1E07B8B70146}" type="presParOf" srcId="{3BC9931E-DBA0-4043-BEC6-9A1522265D15}" destId="{3F2EC26C-18EA-4647-A467-9DFB8D7DAA58}" srcOrd="1" destOrd="0" presId="urn:microsoft.com/office/officeart/2005/8/layout/hierarchy2"/>
    <dgm:cxn modelId="{E490AFB3-E342-4913-BBF9-E6DE5A69E592}" type="presParOf" srcId="{3F2EC26C-18EA-4647-A467-9DFB8D7DAA58}" destId="{073F98BA-9EDD-44AA-9D4A-4A416DAAFBC4}" srcOrd="0" destOrd="0" presId="urn:microsoft.com/office/officeart/2005/8/layout/hierarchy2"/>
    <dgm:cxn modelId="{DA4986C3-D084-4407-870F-E8E462E15644}" type="presParOf" srcId="{073F98BA-9EDD-44AA-9D4A-4A416DAAFBC4}" destId="{27D4EEAB-BB62-423D-8929-DEE148E4C955}" srcOrd="0" destOrd="0" presId="urn:microsoft.com/office/officeart/2005/8/layout/hierarchy2"/>
    <dgm:cxn modelId="{58CFE1C0-07F0-4B1D-8B31-3FFA6EE27CD4}" type="presParOf" srcId="{3F2EC26C-18EA-4647-A467-9DFB8D7DAA58}" destId="{37A9C146-2477-4A56-8300-07F9BFC0C529}" srcOrd="1" destOrd="0" presId="urn:microsoft.com/office/officeart/2005/8/layout/hierarchy2"/>
    <dgm:cxn modelId="{0C5C6A9F-C6FD-4C37-A940-327F37BABBC9}" type="presParOf" srcId="{37A9C146-2477-4A56-8300-07F9BFC0C529}" destId="{C628F216-0EC7-4899-AC43-D71F965CEBA7}" srcOrd="0" destOrd="0" presId="urn:microsoft.com/office/officeart/2005/8/layout/hierarchy2"/>
    <dgm:cxn modelId="{9C7BAEEC-D704-42C4-9ED5-BCA9B74C92FA}" type="presParOf" srcId="{37A9C146-2477-4A56-8300-07F9BFC0C529}" destId="{BF56057D-DEFB-4882-B462-81F9484FA8E5}" srcOrd="1" destOrd="0" presId="urn:microsoft.com/office/officeart/2005/8/layout/hierarchy2"/>
    <dgm:cxn modelId="{88B1FB20-E2B6-4DC1-A0ED-85B8B88A32B4}" type="presParOf" srcId="{3F2EC26C-18EA-4647-A467-9DFB8D7DAA58}" destId="{E2816AF2-D67D-4A0D-95A9-D885F74EC112}" srcOrd="2" destOrd="0" presId="urn:microsoft.com/office/officeart/2005/8/layout/hierarchy2"/>
    <dgm:cxn modelId="{D0615587-3718-4196-B6F0-6C1737A3960E}" type="presParOf" srcId="{E2816AF2-D67D-4A0D-95A9-D885F74EC112}" destId="{42B1A0CA-A120-44C3-9F3A-3A1C46AB35C5}" srcOrd="0" destOrd="0" presId="urn:microsoft.com/office/officeart/2005/8/layout/hierarchy2"/>
    <dgm:cxn modelId="{1330D266-BE28-4659-9C3D-6030394C3067}" type="presParOf" srcId="{3F2EC26C-18EA-4647-A467-9DFB8D7DAA58}" destId="{F4E02CEC-F936-4DE0-B4B2-23C2497C8F58}" srcOrd="3" destOrd="0" presId="urn:microsoft.com/office/officeart/2005/8/layout/hierarchy2"/>
    <dgm:cxn modelId="{0DA66BA7-5EA0-4494-AF09-450DAD82A5DA}" type="presParOf" srcId="{F4E02CEC-F936-4DE0-B4B2-23C2497C8F58}" destId="{149EC32B-653F-4EE7-BCC6-F1D400DC2E43}" srcOrd="0" destOrd="0" presId="urn:microsoft.com/office/officeart/2005/8/layout/hierarchy2"/>
    <dgm:cxn modelId="{55EA2D3A-99CC-4CF8-80C3-AC3AED842F84}" type="presParOf" srcId="{F4E02CEC-F936-4DE0-B4B2-23C2497C8F58}" destId="{3AED14BD-F9C0-492F-B1B4-466FEC918D3E}" srcOrd="1" destOrd="0" presId="urn:microsoft.com/office/officeart/2005/8/layout/hierarchy2"/>
    <dgm:cxn modelId="{C2154638-8C17-4A5D-B16F-5A3E7D44F985}" type="presParOf" srcId="{F50E70A7-35DB-4716-B00F-B59DADE09781}" destId="{166266B2-72E3-485D-A5C3-1A6FADFA745F}" srcOrd="2" destOrd="0" presId="urn:microsoft.com/office/officeart/2005/8/layout/hierarchy2"/>
    <dgm:cxn modelId="{DE1BB2CF-65E2-478A-9349-21BA2286B7E0}" type="presParOf" srcId="{166266B2-72E3-485D-A5C3-1A6FADFA745F}" destId="{869E262D-4EC1-4991-A940-8F2CC36B89E6}" srcOrd="0" destOrd="0" presId="urn:microsoft.com/office/officeart/2005/8/layout/hierarchy2"/>
    <dgm:cxn modelId="{2AB09DF7-6E7B-4C62-991D-0A5F46777AFE}" type="presParOf" srcId="{F50E70A7-35DB-4716-B00F-B59DADE09781}" destId="{2D2BADB3-39F9-4A0A-A87B-34B6466E3233}" srcOrd="3" destOrd="0" presId="urn:microsoft.com/office/officeart/2005/8/layout/hierarchy2"/>
    <dgm:cxn modelId="{4DF47730-A0BF-47B7-96E6-5FE915DE895E}" type="presParOf" srcId="{2D2BADB3-39F9-4A0A-A87B-34B6466E3233}" destId="{AF432C3A-6290-4B93-B706-05368DAE2DE1}" srcOrd="0" destOrd="0" presId="urn:microsoft.com/office/officeart/2005/8/layout/hierarchy2"/>
    <dgm:cxn modelId="{76BE6B14-5E00-4355-A9E3-E2D212D897D6}" type="presParOf" srcId="{2D2BADB3-39F9-4A0A-A87B-34B6466E3233}" destId="{52F07425-988E-4AB4-B1C0-9132CCBECEE6}" srcOrd="1" destOrd="0" presId="urn:microsoft.com/office/officeart/2005/8/layout/hierarchy2"/>
    <dgm:cxn modelId="{A444A288-668C-4615-8768-B91329BE1B11}" type="presParOf" srcId="{52F07425-988E-4AB4-B1C0-9132CCBECEE6}" destId="{26581FB1-8EE1-4BD4-B81B-E7A628B69ABA}" srcOrd="0" destOrd="0" presId="urn:microsoft.com/office/officeart/2005/8/layout/hierarchy2"/>
    <dgm:cxn modelId="{647B4B5B-EB2A-4069-A94D-39CA007B3213}" type="presParOf" srcId="{26581FB1-8EE1-4BD4-B81B-E7A628B69ABA}" destId="{4E1D3D64-0063-4B63-9AE3-1CA6789BDE5F}" srcOrd="0" destOrd="0" presId="urn:microsoft.com/office/officeart/2005/8/layout/hierarchy2"/>
    <dgm:cxn modelId="{E003F152-6042-485F-92C3-13DED5F459B3}" type="presParOf" srcId="{52F07425-988E-4AB4-B1C0-9132CCBECEE6}" destId="{BBF12556-E295-4885-8D88-2AFE6CEB420E}" srcOrd="1" destOrd="0" presId="urn:microsoft.com/office/officeart/2005/8/layout/hierarchy2"/>
    <dgm:cxn modelId="{21F694F0-0151-4D68-A8DF-0B054E131190}" type="presParOf" srcId="{BBF12556-E295-4885-8D88-2AFE6CEB420E}" destId="{24FC91C0-A3B8-4CA6-A778-65D83F438F4D}" srcOrd="0" destOrd="0" presId="urn:microsoft.com/office/officeart/2005/8/layout/hierarchy2"/>
    <dgm:cxn modelId="{0101820B-B83B-4C79-9CD9-DE274B5D1A70}" type="presParOf" srcId="{BBF12556-E295-4885-8D88-2AFE6CEB420E}" destId="{D4266040-ACCD-4C79-81F6-52456624BB02}" srcOrd="1" destOrd="0" presId="urn:microsoft.com/office/officeart/2005/8/layout/hierarchy2"/>
    <dgm:cxn modelId="{53AB89CF-F0D4-4EA1-9194-6F9F6162C72B}" type="presParOf" srcId="{52F07425-988E-4AB4-B1C0-9132CCBECEE6}" destId="{778F06FA-4A74-4A83-97D7-C754A8F4A95B}" srcOrd="2" destOrd="0" presId="urn:microsoft.com/office/officeart/2005/8/layout/hierarchy2"/>
    <dgm:cxn modelId="{A7F84967-4184-41B0-9843-5082ADF25F79}" type="presParOf" srcId="{778F06FA-4A74-4A83-97D7-C754A8F4A95B}" destId="{3A019D5F-E267-4438-912D-2CB9208C601F}" srcOrd="0" destOrd="0" presId="urn:microsoft.com/office/officeart/2005/8/layout/hierarchy2"/>
    <dgm:cxn modelId="{7BCF4439-5261-43DA-A060-891F80699F44}" type="presParOf" srcId="{52F07425-988E-4AB4-B1C0-9132CCBECEE6}" destId="{9701072F-449E-4CC7-A047-2C1286C10E78}" srcOrd="3" destOrd="0" presId="urn:microsoft.com/office/officeart/2005/8/layout/hierarchy2"/>
    <dgm:cxn modelId="{652C2AB6-21D2-4680-B58B-EA85E0F03FBA}" type="presParOf" srcId="{9701072F-449E-4CC7-A047-2C1286C10E78}" destId="{4A344C5E-BD73-4E86-BC6C-8EC469769836}" srcOrd="0" destOrd="0" presId="urn:microsoft.com/office/officeart/2005/8/layout/hierarchy2"/>
    <dgm:cxn modelId="{D052ACA4-E8F1-4FA9-AE16-1AE16EDF1A4A}" type="presParOf" srcId="{9701072F-449E-4CC7-A047-2C1286C10E78}" destId="{657B531C-CB12-4825-818B-643D3A487E10}" srcOrd="1" destOrd="0" presId="urn:microsoft.com/office/officeart/2005/8/layout/hierarchy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3D0666-2C5F-4A8E-9087-8A5853AA021D}" type="doc">
      <dgm:prSet loTypeId="urn:microsoft.com/office/officeart/2005/8/layout/pyramid3" loCatId="pyramid" qsTypeId="urn:microsoft.com/office/officeart/2005/8/quickstyle/simple1" qsCatId="simple" csTypeId="urn:microsoft.com/office/officeart/2005/8/colors/colorful5" csCatId="colorful" phldr="1"/>
      <dgm:spPr/>
    </dgm:pt>
    <dgm:pt modelId="{B12FD863-1C1A-4042-A72C-3BB76DB9DD34}">
      <dgm:prSet phldrT="[Texto]"/>
      <dgm:spPr/>
      <dgm:t>
        <a:bodyPr/>
        <a:lstStyle/>
        <a:p>
          <a:r>
            <a:rPr lang="es-ES" dirty="0" smtClean="0"/>
            <a:t>Cuestiones comunicadas con los RGE</a:t>
          </a:r>
          <a:endParaRPr lang="es-ES" dirty="0"/>
        </a:p>
      </dgm:t>
    </dgm:pt>
    <dgm:pt modelId="{444C88A7-0A60-4682-8734-A3E01AB76591}" type="parTrans" cxnId="{6B85C9F6-B9E2-4619-A60C-1B105A8F4F22}">
      <dgm:prSet/>
      <dgm:spPr/>
      <dgm:t>
        <a:bodyPr/>
        <a:lstStyle/>
        <a:p>
          <a:endParaRPr lang="es-ES"/>
        </a:p>
      </dgm:t>
    </dgm:pt>
    <dgm:pt modelId="{D32C1CA8-E569-45B1-820C-A291EA14094E}" type="sibTrans" cxnId="{6B85C9F6-B9E2-4619-A60C-1B105A8F4F22}">
      <dgm:prSet/>
      <dgm:spPr/>
      <dgm:t>
        <a:bodyPr/>
        <a:lstStyle/>
        <a:p>
          <a:endParaRPr lang="es-ES"/>
        </a:p>
      </dgm:t>
    </dgm:pt>
    <dgm:pt modelId="{28C44466-9B8C-4A63-9E7C-391DA4DAD588}">
      <dgm:prSet phldrT="[Texto]"/>
      <dgm:spPr/>
      <dgm:t>
        <a:bodyPr/>
        <a:lstStyle/>
        <a:p>
          <a:r>
            <a:rPr lang="es-ES" dirty="0" smtClean="0"/>
            <a:t>Cuestiones que requieren la </a:t>
          </a:r>
          <a:r>
            <a:rPr lang="es-ES" b="0" cap="none" spc="0" dirty="0" smtClean="0">
              <a:ln w="0"/>
              <a:solidFill>
                <a:schemeClr val="tx1"/>
              </a:solidFill>
              <a:effectLst>
                <a:outerShdw blurRad="38100" dist="19050" dir="2700000" algn="tl" rotWithShape="0">
                  <a:schemeClr val="dk1">
                    <a:alpha val="40000"/>
                  </a:schemeClr>
                </a:outerShdw>
              </a:effectLst>
            </a:rPr>
            <a:t>atención significativa </a:t>
          </a:r>
          <a:r>
            <a:rPr lang="es-ES" dirty="0" smtClean="0"/>
            <a:t>del auditor</a:t>
          </a:r>
          <a:endParaRPr lang="es-ES" dirty="0"/>
        </a:p>
      </dgm:t>
    </dgm:pt>
    <dgm:pt modelId="{CB6EE2A6-89AB-4559-9B42-825456EF98FE}" type="parTrans" cxnId="{DB7F4192-B40D-4867-B16D-4E93CE792ACA}">
      <dgm:prSet/>
      <dgm:spPr/>
      <dgm:t>
        <a:bodyPr/>
        <a:lstStyle/>
        <a:p>
          <a:endParaRPr lang="es-ES"/>
        </a:p>
      </dgm:t>
    </dgm:pt>
    <dgm:pt modelId="{EC03AF6D-0B99-4668-B7AF-1777A88B02F1}" type="sibTrans" cxnId="{DB7F4192-B40D-4867-B16D-4E93CE792ACA}">
      <dgm:prSet/>
      <dgm:spPr/>
      <dgm:t>
        <a:bodyPr/>
        <a:lstStyle/>
        <a:p>
          <a:endParaRPr lang="es-ES"/>
        </a:p>
      </dgm:t>
    </dgm:pt>
    <dgm:pt modelId="{3B161A62-D51B-4F63-B500-46055E4E2802}">
      <dgm:prSet phldrT="[Texto]"/>
      <dgm:spPr/>
      <dgm:t>
        <a:bodyPr/>
        <a:lstStyle/>
        <a:p>
          <a:r>
            <a:rPr lang="es-ES" dirty="0" smtClean="0"/>
            <a:t>¡KAM!</a:t>
          </a:r>
          <a:endParaRPr lang="es-ES" dirty="0"/>
        </a:p>
      </dgm:t>
    </dgm:pt>
    <dgm:pt modelId="{B904132D-B298-4866-A883-016EE5E10335}" type="parTrans" cxnId="{9A0C9ACB-6FE8-4A1B-99CF-B6EA008743E3}">
      <dgm:prSet/>
      <dgm:spPr/>
      <dgm:t>
        <a:bodyPr/>
        <a:lstStyle/>
        <a:p>
          <a:endParaRPr lang="es-ES"/>
        </a:p>
      </dgm:t>
    </dgm:pt>
    <dgm:pt modelId="{9B844998-81A6-4EB6-BA73-F2D3202CF736}" type="sibTrans" cxnId="{9A0C9ACB-6FE8-4A1B-99CF-B6EA008743E3}">
      <dgm:prSet/>
      <dgm:spPr/>
      <dgm:t>
        <a:bodyPr/>
        <a:lstStyle/>
        <a:p>
          <a:endParaRPr lang="es-ES"/>
        </a:p>
      </dgm:t>
    </dgm:pt>
    <dgm:pt modelId="{9AAEF398-3075-4DDA-B16E-CF3F8CEDC387}" type="pres">
      <dgm:prSet presAssocID="{643D0666-2C5F-4A8E-9087-8A5853AA021D}" presName="Name0" presStyleCnt="0">
        <dgm:presLayoutVars>
          <dgm:dir/>
          <dgm:animLvl val="lvl"/>
          <dgm:resizeHandles val="exact"/>
        </dgm:presLayoutVars>
      </dgm:prSet>
      <dgm:spPr/>
    </dgm:pt>
    <dgm:pt modelId="{6B3941A7-735D-4DA0-B4FB-B61960833F3C}" type="pres">
      <dgm:prSet presAssocID="{B12FD863-1C1A-4042-A72C-3BB76DB9DD34}" presName="Name8" presStyleCnt="0"/>
      <dgm:spPr/>
    </dgm:pt>
    <dgm:pt modelId="{AC6DD6B5-2B43-402D-B3AA-B5BF6E2E0816}" type="pres">
      <dgm:prSet presAssocID="{B12FD863-1C1A-4042-A72C-3BB76DB9DD34}" presName="level" presStyleLbl="node1" presStyleIdx="0" presStyleCnt="3" custLinFactY="-37370" custLinFactNeighborX="-2931" custLinFactNeighborY="-100000">
        <dgm:presLayoutVars>
          <dgm:chMax val="1"/>
          <dgm:bulletEnabled val="1"/>
        </dgm:presLayoutVars>
      </dgm:prSet>
      <dgm:spPr/>
      <dgm:t>
        <a:bodyPr/>
        <a:lstStyle/>
        <a:p>
          <a:endParaRPr lang="es-ES"/>
        </a:p>
      </dgm:t>
    </dgm:pt>
    <dgm:pt modelId="{9DE631D6-7A75-4380-8C9C-1ECE1AF9B154}" type="pres">
      <dgm:prSet presAssocID="{B12FD863-1C1A-4042-A72C-3BB76DB9DD34}" presName="levelTx" presStyleLbl="revTx" presStyleIdx="0" presStyleCnt="0">
        <dgm:presLayoutVars>
          <dgm:chMax val="1"/>
          <dgm:bulletEnabled val="1"/>
        </dgm:presLayoutVars>
      </dgm:prSet>
      <dgm:spPr/>
      <dgm:t>
        <a:bodyPr/>
        <a:lstStyle/>
        <a:p>
          <a:endParaRPr lang="es-ES"/>
        </a:p>
      </dgm:t>
    </dgm:pt>
    <dgm:pt modelId="{29D0FFDB-F14B-40D2-873B-A1669CFC75AE}" type="pres">
      <dgm:prSet presAssocID="{28C44466-9B8C-4A63-9E7C-391DA4DAD588}" presName="Name8" presStyleCnt="0"/>
      <dgm:spPr/>
    </dgm:pt>
    <dgm:pt modelId="{BF18B69A-0A49-4709-AEB5-2FEB67425DEE}" type="pres">
      <dgm:prSet presAssocID="{28C44466-9B8C-4A63-9E7C-391DA4DAD588}" presName="level" presStyleLbl="node1" presStyleIdx="1" presStyleCnt="3">
        <dgm:presLayoutVars>
          <dgm:chMax val="1"/>
          <dgm:bulletEnabled val="1"/>
        </dgm:presLayoutVars>
      </dgm:prSet>
      <dgm:spPr/>
      <dgm:t>
        <a:bodyPr/>
        <a:lstStyle/>
        <a:p>
          <a:endParaRPr lang="es-ES"/>
        </a:p>
      </dgm:t>
    </dgm:pt>
    <dgm:pt modelId="{2B57AC2A-8063-4397-9462-43D020F26A21}" type="pres">
      <dgm:prSet presAssocID="{28C44466-9B8C-4A63-9E7C-391DA4DAD588}" presName="levelTx" presStyleLbl="revTx" presStyleIdx="0" presStyleCnt="0">
        <dgm:presLayoutVars>
          <dgm:chMax val="1"/>
          <dgm:bulletEnabled val="1"/>
        </dgm:presLayoutVars>
      </dgm:prSet>
      <dgm:spPr/>
      <dgm:t>
        <a:bodyPr/>
        <a:lstStyle/>
        <a:p>
          <a:endParaRPr lang="es-ES"/>
        </a:p>
      </dgm:t>
    </dgm:pt>
    <dgm:pt modelId="{78290975-C717-4C14-86AA-DA126CE7E30A}" type="pres">
      <dgm:prSet presAssocID="{3B161A62-D51B-4F63-B500-46055E4E2802}" presName="Name8" presStyleCnt="0"/>
      <dgm:spPr/>
    </dgm:pt>
    <dgm:pt modelId="{A6DAD77B-F495-451B-B63C-945864D77E9E}" type="pres">
      <dgm:prSet presAssocID="{3B161A62-D51B-4F63-B500-46055E4E2802}" presName="level" presStyleLbl="node1" presStyleIdx="2" presStyleCnt="3" custLinFactNeighborX="47" custLinFactNeighborY="-951">
        <dgm:presLayoutVars>
          <dgm:chMax val="1"/>
          <dgm:bulletEnabled val="1"/>
        </dgm:presLayoutVars>
      </dgm:prSet>
      <dgm:spPr/>
      <dgm:t>
        <a:bodyPr/>
        <a:lstStyle/>
        <a:p>
          <a:endParaRPr lang="es-ES"/>
        </a:p>
      </dgm:t>
    </dgm:pt>
    <dgm:pt modelId="{4A200C4C-7ECC-4066-BCC5-C457AED36C44}" type="pres">
      <dgm:prSet presAssocID="{3B161A62-D51B-4F63-B500-46055E4E2802}" presName="levelTx" presStyleLbl="revTx" presStyleIdx="0" presStyleCnt="0">
        <dgm:presLayoutVars>
          <dgm:chMax val="1"/>
          <dgm:bulletEnabled val="1"/>
        </dgm:presLayoutVars>
      </dgm:prSet>
      <dgm:spPr/>
      <dgm:t>
        <a:bodyPr/>
        <a:lstStyle/>
        <a:p>
          <a:endParaRPr lang="es-ES"/>
        </a:p>
      </dgm:t>
    </dgm:pt>
  </dgm:ptLst>
  <dgm:cxnLst>
    <dgm:cxn modelId="{9A0C9ACB-6FE8-4A1B-99CF-B6EA008743E3}" srcId="{643D0666-2C5F-4A8E-9087-8A5853AA021D}" destId="{3B161A62-D51B-4F63-B500-46055E4E2802}" srcOrd="2" destOrd="0" parTransId="{B904132D-B298-4866-A883-016EE5E10335}" sibTransId="{9B844998-81A6-4EB6-BA73-F2D3202CF736}"/>
    <dgm:cxn modelId="{08CC933D-D08E-4097-9160-A2CA8691071D}" type="presOf" srcId="{B12FD863-1C1A-4042-A72C-3BB76DB9DD34}" destId="{9DE631D6-7A75-4380-8C9C-1ECE1AF9B154}" srcOrd="1" destOrd="0" presId="urn:microsoft.com/office/officeart/2005/8/layout/pyramid3"/>
    <dgm:cxn modelId="{6B85C9F6-B9E2-4619-A60C-1B105A8F4F22}" srcId="{643D0666-2C5F-4A8E-9087-8A5853AA021D}" destId="{B12FD863-1C1A-4042-A72C-3BB76DB9DD34}" srcOrd="0" destOrd="0" parTransId="{444C88A7-0A60-4682-8734-A3E01AB76591}" sibTransId="{D32C1CA8-E569-45B1-820C-A291EA14094E}"/>
    <dgm:cxn modelId="{DB7F4192-B40D-4867-B16D-4E93CE792ACA}" srcId="{643D0666-2C5F-4A8E-9087-8A5853AA021D}" destId="{28C44466-9B8C-4A63-9E7C-391DA4DAD588}" srcOrd="1" destOrd="0" parTransId="{CB6EE2A6-89AB-4559-9B42-825456EF98FE}" sibTransId="{EC03AF6D-0B99-4668-B7AF-1777A88B02F1}"/>
    <dgm:cxn modelId="{1D2EB500-B2E3-4CF4-9453-429121ABF8DA}" type="presOf" srcId="{28C44466-9B8C-4A63-9E7C-391DA4DAD588}" destId="{2B57AC2A-8063-4397-9462-43D020F26A21}" srcOrd="1" destOrd="0" presId="urn:microsoft.com/office/officeart/2005/8/layout/pyramid3"/>
    <dgm:cxn modelId="{4A0BF0F4-3FEB-49C5-8AAD-5B63A27E55EF}" type="presOf" srcId="{28C44466-9B8C-4A63-9E7C-391DA4DAD588}" destId="{BF18B69A-0A49-4709-AEB5-2FEB67425DEE}" srcOrd="0" destOrd="0" presId="urn:microsoft.com/office/officeart/2005/8/layout/pyramid3"/>
    <dgm:cxn modelId="{F5CCA9E5-F26A-45CB-A264-FD4EA2169AF1}" type="presOf" srcId="{B12FD863-1C1A-4042-A72C-3BB76DB9DD34}" destId="{AC6DD6B5-2B43-402D-B3AA-B5BF6E2E0816}" srcOrd="0" destOrd="0" presId="urn:microsoft.com/office/officeart/2005/8/layout/pyramid3"/>
    <dgm:cxn modelId="{2D4F3CE3-4EF0-4FB3-AD73-5A849E9D3F1A}" type="presOf" srcId="{3B161A62-D51B-4F63-B500-46055E4E2802}" destId="{4A200C4C-7ECC-4066-BCC5-C457AED36C44}" srcOrd="1" destOrd="0" presId="urn:microsoft.com/office/officeart/2005/8/layout/pyramid3"/>
    <dgm:cxn modelId="{A7EE43E4-049B-4EBE-AC00-A9D94F5E8C57}" type="presOf" srcId="{3B161A62-D51B-4F63-B500-46055E4E2802}" destId="{A6DAD77B-F495-451B-B63C-945864D77E9E}" srcOrd="0" destOrd="0" presId="urn:microsoft.com/office/officeart/2005/8/layout/pyramid3"/>
    <dgm:cxn modelId="{F455158D-FF06-4D24-86D7-F54EC64BAC2E}" type="presOf" srcId="{643D0666-2C5F-4A8E-9087-8A5853AA021D}" destId="{9AAEF398-3075-4DDA-B16E-CF3F8CEDC387}" srcOrd="0" destOrd="0" presId="urn:microsoft.com/office/officeart/2005/8/layout/pyramid3"/>
    <dgm:cxn modelId="{4820662E-4033-40B8-B319-92D243289974}" type="presParOf" srcId="{9AAEF398-3075-4DDA-B16E-CF3F8CEDC387}" destId="{6B3941A7-735D-4DA0-B4FB-B61960833F3C}" srcOrd="0" destOrd="0" presId="urn:microsoft.com/office/officeart/2005/8/layout/pyramid3"/>
    <dgm:cxn modelId="{04A083C3-5099-4A8C-B8F7-0AB348038CB3}" type="presParOf" srcId="{6B3941A7-735D-4DA0-B4FB-B61960833F3C}" destId="{AC6DD6B5-2B43-402D-B3AA-B5BF6E2E0816}" srcOrd="0" destOrd="0" presId="urn:microsoft.com/office/officeart/2005/8/layout/pyramid3"/>
    <dgm:cxn modelId="{978AF557-EF1C-49B9-81D3-6C282D420FC9}" type="presParOf" srcId="{6B3941A7-735D-4DA0-B4FB-B61960833F3C}" destId="{9DE631D6-7A75-4380-8C9C-1ECE1AF9B154}" srcOrd="1" destOrd="0" presId="urn:microsoft.com/office/officeart/2005/8/layout/pyramid3"/>
    <dgm:cxn modelId="{FC7FB8BD-3CA5-486E-8D3F-99A22872C83C}" type="presParOf" srcId="{9AAEF398-3075-4DDA-B16E-CF3F8CEDC387}" destId="{29D0FFDB-F14B-40D2-873B-A1669CFC75AE}" srcOrd="1" destOrd="0" presId="urn:microsoft.com/office/officeart/2005/8/layout/pyramid3"/>
    <dgm:cxn modelId="{A2E3623B-892C-40FA-B38F-843365F55E07}" type="presParOf" srcId="{29D0FFDB-F14B-40D2-873B-A1669CFC75AE}" destId="{BF18B69A-0A49-4709-AEB5-2FEB67425DEE}" srcOrd="0" destOrd="0" presId="urn:microsoft.com/office/officeart/2005/8/layout/pyramid3"/>
    <dgm:cxn modelId="{4EBC49B2-BA6B-4A8D-89A2-1060F04A2E4C}" type="presParOf" srcId="{29D0FFDB-F14B-40D2-873B-A1669CFC75AE}" destId="{2B57AC2A-8063-4397-9462-43D020F26A21}" srcOrd="1" destOrd="0" presId="urn:microsoft.com/office/officeart/2005/8/layout/pyramid3"/>
    <dgm:cxn modelId="{1C4CEBF9-1012-492F-AE3E-E4F4ABABBE17}" type="presParOf" srcId="{9AAEF398-3075-4DDA-B16E-CF3F8CEDC387}" destId="{78290975-C717-4C14-86AA-DA126CE7E30A}" srcOrd="2" destOrd="0" presId="urn:microsoft.com/office/officeart/2005/8/layout/pyramid3"/>
    <dgm:cxn modelId="{EB5BEDB2-41E8-45AA-A036-E34C2F3BC3CF}" type="presParOf" srcId="{78290975-C717-4C14-86AA-DA126CE7E30A}" destId="{A6DAD77B-F495-451B-B63C-945864D77E9E}" srcOrd="0" destOrd="0" presId="urn:microsoft.com/office/officeart/2005/8/layout/pyramid3"/>
    <dgm:cxn modelId="{DFB8D4D2-A262-40B8-88BF-94E76FC33B43}" type="presParOf" srcId="{78290975-C717-4C14-86AA-DA126CE7E30A}" destId="{4A200C4C-7ECC-4066-BCC5-C457AED36C4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3D0666-2C5F-4A8E-9087-8A5853AA021D}" type="doc">
      <dgm:prSet loTypeId="urn:microsoft.com/office/officeart/2005/8/layout/pyramid3" loCatId="pyramid" qsTypeId="urn:microsoft.com/office/officeart/2005/8/quickstyle/simple1" qsCatId="simple" csTypeId="urn:microsoft.com/office/officeart/2005/8/colors/colorful5" csCatId="colorful" phldr="1"/>
      <dgm:spPr/>
    </dgm:pt>
    <dgm:pt modelId="{B12FD863-1C1A-4042-A72C-3BB76DB9DD34}">
      <dgm:prSet phldrT="[Texto]"/>
      <dgm:spPr/>
      <dgm:t>
        <a:bodyPr/>
        <a:lstStyle/>
        <a:p>
          <a:r>
            <a:rPr lang="es-ES" dirty="0" smtClean="0"/>
            <a:t>Cuestiones comunicadas con los RGE</a:t>
          </a:r>
          <a:endParaRPr lang="es-ES" dirty="0"/>
        </a:p>
      </dgm:t>
    </dgm:pt>
    <dgm:pt modelId="{444C88A7-0A60-4682-8734-A3E01AB76591}" type="parTrans" cxnId="{6B85C9F6-B9E2-4619-A60C-1B105A8F4F22}">
      <dgm:prSet/>
      <dgm:spPr/>
      <dgm:t>
        <a:bodyPr/>
        <a:lstStyle/>
        <a:p>
          <a:endParaRPr lang="es-ES"/>
        </a:p>
      </dgm:t>
    </dgm:pt>
    <dgm:pt modelId="{D32C1CA8-E569-45B1-820C-A291EA14094E}" type="sibTrans" cxnId="{6B85C9F6-B9E2-4619-A60C-1B105A8F4F22}">
      <dgm:prSet/>
      <dgm:spPr/>
      <dgm:t>
        <a:bodyPr/>
        <a:lstStyle/>
        <a:p>
          <a:endParaRPr lang="es-ES"/>
        </a:p>
      </dgm:t>
    </dgm:pt>
    <dgm:pt modelId="{28C44466-9B8C-4A63-9E7C-391DA4DAD588}">
      <dgm:prSet phldrT="[Texto]"/>
      <dgm:spPr/>
      <dgm:t>
        <a:bodyPr/>
        <a:lstStyle/>
        <a:p>
          <a:r>
            <a:rPr lang="es-ES" dirty="0" smtClean="0"/>
            <a:t>Cuestiones que requieren la </a:t>
          </a:r>
          <a:r>
            <a:rPr lang="es-ES" b="0" cap="none" spc="0" dirty="0" smtClean="0">
              <a:ln w="0"/>
              <a:solidFill>
                <a:schemeClr val="tx1"/>
              </a:solidFill>
              <a:effectLst>
                <a:outerShdw blurRad="38100" dist="19050" dir="2700000" algn="tl" rotWithShape="0">
                  <a:schemeClr val="dk1">
                    <a:alpha val="40000"/>
                  </a:schemeClr>
                </a:outerShdw>
              </a:effectLst>
            </a:rPr>
            <a:t>atención significativa </a:t>
          </a:r>
          <a:r>
            <a:rPr lang="es-ES" dirty="0" smtClean="0"/>
            <a:t>del auditor</a:t>
          </a:r>
          <a:endParaRPr lang="es-ES" dirty="0"/>
        </a:p>
      </dgm:t>
    </dgm:pt>
    <dgm:pt modelId="{CB6EE2A6-89AB-4559-9B42-825456EF98FE}" type="parTrans" cxnId="{DB7F4192-B40D-4867-B16D-4E93CE792ACA}">
      <dgm:prSet/>
      <dgm:spPr/>
      <dgm:t>
        <a:bodyPr/>
        <a:lstStyle/>
        <a:p>
          <a:endParaRPr lang="es-ES"/>
        </a:p>
      </dgm:t>
    </dgm:pt>
    <dgm:pt modelId="{EC03AF6D-0B99-4668-B7AF-1777A88B02F1}" type="sibTrans" cxnId="{DB7F4192-B40D-4867-B16D-4E93CE792ACA}">
      <dgm:prSet/>
      <dgm:spPr/>
      <dgm:t>
        <a:bodyPr/>
        <a:lstStyle/>
        <a:p>
          <a:endParaRPr lang="es-ES"/>
        </a:p>
      </dgm:t>
    </dgm:pt>
    <dgm:pt modelId="{3B161A62-D51B-4F63-B500-46055E4E2802}">
      <dgm:prSet phldrT="[Texto]"/>
      <dgm:spPr/>
      <dgm:t>
        <a:bodyPr/>
        <a:lstStyle/>
        <a:p>
          <a:r>
            <a:rPr lang="es-ES" dirty="0" smtClean="0"/>
            <a:t>¡KAM!</a:t>
          </a:r>
          <a:endParaRPr lang="es-ES" dirty="0"/>
        </a:p>
      </dgm:t>
    </dgm:pt>
    <dgm:pt modelId="{B904132D-B298-4866-A883-016EE5E10335}" type="parTrans" cxnId="{9A0C9ACB-6FE8-4A1B-99CF-B6EA008743E3}">
      <dgm:prSet/>
      <dgm:spPr/>
      <dgm:t>
        <a:bodyPr/>
        <a:lstStyle/>
        <a:p>
          <a:endParaRPr lang="es-ES"/>
        </a:p>
      </dgm:t>
    </dgm:pt>
    <dgm:pt modelId="{9B844998-81A6-4EB6-BA73-F2D3202CF736}" type="sibTrans" cxnId="{9A0C9ACB-6FE8-4A1B-99CF-B6EA008743E3}">
      <dgm:prSet/>
      <dgm:spPr/>
      <dgm:t>
        <a:bodyPr/>
        <a:lstStyle/>
        <a:p>
          <a:endParaRPr lang="es-ES"/>
        </a:p>
      </dgm:t>
    </dgm:pt>
    <dgm:pt modelId="{9AAEF398-3075-4DDA-B16E-CF3F8CEDC387}" type="pres">
      <dgm:prSet presAssocID="{643D0666-2C5F-4A8E-9087-8A5853AA021D}" presName="Name0" presStyleCnt="0">
        <dgm:presLayoutVars>
          <dgm:dir/>
          <dgm:animLvl val="lvl"/>
          <dgm:resizeHandles val="exact"/>
        </dgm:presLayoutVars>
      </dgm:prSet>
      <dgm:spPr/>
    </dgm:pt>
    <dgm:pt modelId="{6B3941A7-735D-4DA0-B4FB-B61960833F3C}" type="pres">
      <dgm:prSet presAssocID="{B12FD863-1C1A-4042-A72C-3BB76DB9DD34}" presName="Name8" presStyleCnt="0"/>
      <dgm:spPr/>
    </dgm:pt>
    <dgm:pt modelId="{AC6DD6B5-2B43-402D-B3AA-B5BF6E2E0816}" type="pres">
      <dgm:prSet presAssocID="{B12FD863-1C1A-4042-A72C-3BB76DB9DD34}" presName="level" presStyleLbl="node1" presStyleIdx="0" presStyleCnt="3" custLinFactY="-37370" custLinFactNeighborX="-2931" custLinFactNeighborY="-100000">
        <dgm:presLayoutVars>
          <dgm:chMax val="1"/>
          <dgm:bulletEnabled val="1"/>
        </dgm:presLayoutVars>
      </dgm:prSet>
      <dgm:spPr/>
      <dgm:t>
        <a:bodyPr/>
        <a:lstStyle/>
        <a:p>
          <a:endParaRPr lang="es-ES"/>
        </a:p>
      </dgm:t>
    </dgm:pt>
    <dgm:pt modelId="{9DE631D6-7A75-4380-8C9C-1ECE1AF9B154}" type="pres">
      <dgm:prSet presAssocID="{B12FD863-1C1A-4042-A72C-3BB76DB9DD34}" presName="levelTx" presStyleLbl="revTx" presStyleIdx="0" presStyleCnt="0">
        <dgm:presLayoutVars>
          <dgm:chMax val="1"/>
          <dgm:bulletEnabled val="1"/>
        </dgm:presLayoutVars>
      </dgm:prSet>
      <dgm:spPr/>
      <dgm:t>
        <a:bodyPr/>
        <a:lstStyle/>
        <a:p>
          <a:endParaRPr lang="es-ES"/>
        </a:p>
      </dgm:t>
    </dgm:pt>
    <dgm:pt modelId="{29D0FFDB-F14B-40D2-873B-A1669CFC75AE}" type="pres">
      <dgm:prSet presAssocID="{28C44466-9B8C-4A63-9E7C-391DA4DAD588}" presName="Name8" presStyleCnt="0"/>
      <dgm:spPr/>
    </dgm:pt>
    <dgm:pt modelId="{BF18B69A-0A49-4709-AEB5-2FEB67425DEE}" type="pres">
      <dgm:prSet presAssocID="{28C44466-9B8C-4A63-9E7C-391DA4DAD588}" presName="level" presStyleLbl="node1" presStyleIdx="1" presStyleCnt="3">
        <dgm:presLayoutVars>
          <dgm:chMax val="1"/>
          <dgm:bulletEnabled val="1"/>
        </dgm:presLayoutVars>
      </dgm:prSet>
      <dgm:spPr/>
      <dgm:t>
        <a:bodyPr/>
        <a:lstStyle/>
        <a:p>
          <a:endParaRPr lang="es-ES"/>
        </a:p>
      </dgm:t>
    </dgm:pt>
    <dgm:pt modelId="{2B57AC2A-8063-4397-9462-43D020F26A21}" type="pres">
      <dgm:prSet presAssocID="{28C44466-9B8C-4A63-9E7C-391DA4DAD588}" presName="levelTx" presStyleLbl="revTx" presStyleIdx="0" presStyleCnt="0">
        <dgm:presLayoutVars>
          <dgm:chMax val="1"/>
          <dgm:bulletEnabled val="1"/>
        </dgm:presLayoutVars>
      </dgm:prSet>
      <dgm:spPr/>
      <dgm:t>
        <a:bodyPr/>
        <a:lstStyle/>
        <a:p>
          <a:endParaRPr lang="es-ES"/>
        </a:p>
      </dgm:t>
    </dgm:pt>
    <dgm:pt modelId="{78290975-C717-4C14-86AA-DA126CE7E30A}" type="pres">
      <dgm:prSet presAssocID="{3B161A62-D51B-4F63-B500-46055E4E2802}" presName="Name8" presStyleCnt="0"/>
      <dgm:spPr/>
    </dgm:pt>
    <dgm:pt modelId="{A6DAD77B-F495-451B-B63C-945864D77E9E}" type="pres">
      <dgm:prSet presAssocID="{3B161A62-D51B-4F63-B500-46055E4E2802}" presName="level" presStyleLbl="node1" presStyleIdx="2" presStyleCnt="3" custLinFactNeighborX="47" custLinFactNeighborY="-951">
        <dgm:presLayoutVars>
          <dgm:chMax val="1"/>
          <dgm:bulletEnabled val="1"/>
        </dgm:presLayoutVars>
      </dgm:prSet>
      <dgm:spPr/>
      <dgm:t>
        <a:bodyPr/>
        <a:lstStyle/>
        <a:p>
          <a:endParaRPr lang="es-ES"/>
        </a:p>
      </dgm:t>
    </dgm:pt>
    <dgm:pt modelId="{4A200C4C-7ECC-4066-BCC5-C457AED36C44}" type="pres">
      <dgm:prSet presAssocID="{3B161A62-D51B-4F63-B500-46055E4E2802}" presName="levelTx" presStyleLbl="revTx" presStyleIdx="0" presStyleCnt="0">
        <dgm:presLayoutVars>
          <dgm:chMax val="1"/>
          <dgm:bulletEnabled val="1"/>
        </dgm:presLayoutVars>
      </dgm:prSet>
      <dgm:spPr/>
      <dgm:t>
        <a:bodyPr/>
        <a:lstStyle/>
        <a:p>
          <a:endParaRPr lang="es-ES"/>
        </a:p>
      </dgm:t>
    </dgm:pt>
  </dgm:ptLst>
  <dgm:cxnLst>
    <dgm:cxn modelId="{9A0C9ACB-6FE8-4A1B-99CF-B6EA008743E3}" srcId="{643D0666-2C5F-4A8E-9087-8A5853AA021D}" destId="{3B161A62-D51B-4F63-B500-46055E4E2802}" srcOrd="2" destOrd="0" parTransId="{B904132D-B298-4866-A883-016EE5E10335}" sibTransId="{9B844998-81A6-4EB6-BA73-F2D3202CF736}"/>
    <dgm:cxn modelId="{EB2A6287-2F8D-43AC-A5BC-A9AB09F97544}" type="presOf" srcId="{28C44466-9B8C-4A63-9E7C-391DA4DAD588}" destId="{BF18B69A-0A49-4709-AEB5-2FEB67425DEE}" srcOrd="0" destOrd="0" presId="urn:microsoft.com/office/officeart/2005/8/layout/pyramid3"/>
    <dgm:cxn modelId="{B0339B83-033D-4EBE-95CF-C9BE3CB9B5EA}" type="presOf" srcId="{B12FD863-1C1A-4042-A72C-3BB76DB9DD34}" destId="{9DE631D6-7A75-4380-8C9C-1ECE1AF9B154}" srcOrd="1" destOrd="0" presId="urn:microsoft.com/office/officeart/2005/8/layout/pyramid3"/>
    <dgm:cxn modelId="{5FCA9E8A-B0B6-4A4F-B9C3-E127F4710CD6}" type="presOf" srcId="{B12FD863-1C1A-4042-A72C-3BB76DB9DD34}" destId="{AC6DD6B5-2B43-402D-B3AA-B5BF6E2E0816}" srcOrd="0" destOrd="0" presId="urn:microsoft.com/office/officeart/2005/8/layout/pyramid3"/>
    <dgm:cxn modelId="{6B85C9F6-B9E2-4619-A60C-1B105A8F4F22}" srcId="{643D0666-2C5F-4A8E-9087-8A5853AA021D}" destId="{B12FD863-1C1A-4042-A72C-3BB76DB9DD34}" srcOrd="0" destOrd="0" parTransId="{444C88A7-0A60-4682-8734-A3E01AB76591}" sibTransId="{D32C1CA8-E569-45B1-820C-A291EA14094E}"/>
    <dgm:cxn modelId="{EBA2CD1B-9622-4FA4-8447-7E1EA017EE6C}" type="presOf" srcId="{643D0666-2C5F-4A8E-9087-8A5853AA021D}" destId="{9AAEF398-3075-4DDA-B16E-CF3F8CEDC387}" srcOrd="0" destOrd="0" presId="urn:microsoft.com/office/officeart/2005/8/layout/pyramid3"/>
    <dgm:cxn modelId="{DB7F4192-B40D-4867-B16D-4E93CE792ACA}" srcId="{643D0666-2C5F-4A8E-9087-8A5853AA021D}" destId="{28C44466-9B8C-4A63-9E7C-391DA4DAD588}" srcOrd="1" destOrd="0" parTransId="{CB6EE2A6-89AB-4559-9B42-825456EF98FE}" sibTransId="{EC03AF6D-0B99-4668-B7AF-1777A88B02F1}"/>
    <dgm:cxn modelId="{C5928DE7-4F84-4193-8767-190C8EA37B9E}" type="presOf" srcId="{28C44466-9B8C-4A63-9E7C-391DA4DAD588}" destId="{2B57AC2A-8063-4397-9462-43D020F26A21}" srcOrd="1" destOrd="0" presId="urn:microsoft.com/office/officeart/2005/8/layout/pyramid3"/>
    <dgm:cxn modelId="{6215351A-F803-4F0C-BA32-BD963793D3E4}" type="presOf" srcId="{3B161A62-D51B-4F63-B500-46055E4E2802}" destId="{A6DAD77B-F495-451B-B63C-945864D77E9E}" srcOrd="0" destOrd="0" presId="urn:microsoft.com/office/officeart/2005/8/layout/pyramid3"/>
    <dgm:cxn modelId="{5EAD477A-2BFD-4605-A130-1AF887A5DF5B}" type="presOf" srcId="{3B161A62-D51B-4F63-B500-46055E4E2802}" destId="{4A200C4C-7ECC-4066-BCC5-C457AED36C44}" srcOrd="1" destOrd="0" presId="urn:microsoft.com/office/officeart/2005/8/layout/pyramid3"/>
    <dgm:cxn modelId="{392F624B-F30B-4F60-9C9F-29741B59E9AA}" type="presParOf" srcId="{9AAEF398-3075-4DDA-B16E-CF3F8CEDC387}" destId="{6B3941A7-735D-4DA0-B4FB-B61960833F3C}" srcOrd="0" destOrd="0" presId="urn:microsoft.com/office/officeart/2005/8/layout/pyramid3"/>
    <dgm:cxn modelId="{8BE6B80A-1155-4663-AF10-00440CFE5D73}" type="presParOf" srcId="{6B3941A7-735D-4DA0-B4FB-B61960833F3C}" destId="{AC6DD6B5-2B43-402D-B3AA-B5BF6E2E0816}" srcOrd="0" destOrd="0" presId="urn:microsoft.com/office/officeart/2005/8/layout/pyramid3"/>
    <dgm:cxn modelId="{7C8185A3-C34D-432D-A27D-985768C8E1FE}" type="presParOf" srcId="{6B3941A7-735D-4DA0-B4FB-B61960833F3C}" destId="{9DE631D6-7A75-4380-8C9C-1ECE1AF9B154}" srcOrd="1" destOrd="0" presId="urn:microsoft.com/office/officeart/2005/8/layout/pyramid3"/>
    <dgm:cxn modelId="{D5C37D14-AE63-445F-B947-AA77A57C7D23}" type="presParOf" srcId="{9AAEF398-3075-4DDA-B16E-CF3F8CEDC387}" destId="{29D0FFDB-F14B-40D2-873B-A1669CFC75AE}" srcOrd="1" destOrd="0" presId="urn:microsoft.com/office/officeart/2005/8/layout/pyramid3"/>
    <dgm:cxn modelId="{11C2DBB8-7E2B-4AA7-893C-E56EBB2E7D04}" type="presParOf" srcId="{29D0FFDB-F14B-40D2-873B-A1669CFC75AE}" destId="{BF18B69A-0A49-4709-AEB5-2FEB67425DEE}" srcOrd="0" destOrd="0" presId="urn:microsoft.com/office/officeart/2005/8/layout/pyramid3"/>
    <dgm:cxn modelId="{DBB503CE-A340-4A80-AD2B-B9E1F75F29EF}" type="presParOf" srcId="{29D0FFDB-F14B-40D2-873B-A1669CFC75AE}" destId="{2B57AC2A-8063-4397-9462-43D020F26A21}" srcOrd="1" destOrd="0" presId="urn:microsoft.com/office/officeart/2005/8/layout/pyramid3"/>
    <dgm:cxn modelId="{7CF26991-5A30-4C6C-BE84-1E0B7ABF4E81}" type="presParOf" srcId="{9AAEF398-3075-4DDA-B16E-CF3F8CEDC387}" destId="{78290975-C717-4C14-86AA-DA126CE7E30A}" srcOrd="2" destOrd="0" presId="urn:microsoft.com/office/officeart/2005/8/layout/pyramid3"/>
    <dgm:cxn modelId="{274FA288-6403-496A-9884-FDB8F3117CFB}" type="presParOf" srcId="{78290975-C717-4C14-86AA-DA126CE7E30A}" destId="{A6DAD77B-F495-451B-B63C-945864D77E9E}" srcOrd="0" destOrd="0" presId="urn:microsoft.com/office/officeart/2005/8/layout/pyramid3"/>
    <dgm:cxn modelId="{635C5008-E00E-4882-AD09-70555FBE29B5}" type="presParOf" srcId="{78290975-C717-4C14-86AA-DA126CE7E30A}" destId="{4A200C4C-7ECC-4066-BCC5-C457AED36C4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3D0666-2C5F-4A8E-9087-8A5853AA021D}" type="doc">
      <dgm:prSet loTypeId="urn:microsoft.com/office/officeart/2005/8/layout/pyramid3" loCatId="pyramid" qsTypeId="urn:microsoft.com/office/officeart/2005/8/quickstyle/simple1" qsCatId="simple" csTypeId="urn:microsoft.com/office/officeart/2005/8/colors/colorful5" csCatId="colorful" phldr="1"/>
      <dgm:spPr/>
    </dgm:pt>
    <dgm:pt modelId="{B12FD863-1C1A-4042-A72C-3BB76DB9DD34}">
      <dgm:prSet phldrT="[Texto]"/>
      <dgm:spPr/>
      <dgm:t>
        <a:bodyPr/>
        <a:lstStyle/>
        <a:p>
          <a:r>
            <a:rPr lang="es-ES" dirty="0" smtClean="0"/>
            <a:t>Cuestiones comunicadas con los RGE</a:t>
          </a:r>
          <a:endParaRPr lang="es-ES" dirty="0"/>
        </a:p>
      </dgm:t>
    </dgm:pt>
    <dgm:pt modelId="{444C88A7-0A60-4682-8734-A3E01AB76591}" type="parTrans" cxnId="{6B85C9F6-B9E2-4619-A60C-1B105A8F4F22}">
      <dgm:prSet/>
      <dgm:spPr/>
      <dgm:t>
        <a:bodyPr/>
        <a:lstStyle/>
        <a:p>
          <a:endParaRPr lang="es-ES"/>
        </a:p>
      </dgm:t>
    </dgm:pt>
    <dgm:pt modelId="{D32C1CA8-E569-45B1-820C-A291EA14094E}" type="sibTrans" cxnId="{6B85C9F6-B9E2-4619-A60C-1B105A8F4F22}">
      <dgm:prSet/>
      <dgm:spPr/>
      <dgm:t>
        <a:bodyPr/>
        <a:lstStyle/>
        <a:p>
          <a:endParaRPr lang="es-ES"/>
        </a:p>
      </dgm:t>
    </dgm:pt>
    <dgm:pt modelId="{28C44466-9B8C-4A63-9E7C-391DA4DAD588}">
      <dgm:prSet phldrT="[Texto]"/>
      <dgm:spPr/>
      <dgm:t>
        <a:bodyPr/>
        <a:lstStyle/>
        <a:p>
          <a:r>
            <a:rPr lang="es-ES" dirty="0" smtClean="0"/>
            <a:t>Cuestiones que requieren la </a:t>
          </a:r>
          <a:r>
            <a:rPr lang="es-ES" b="0" cap="none" spc="0" dirty="0" smtClean="0">
              <a:ln w="0"/>
              <a:solidFill>
                <a:schemeClr val="tx1"/>
              </a:solidFill>
              <a:effectLst>
                <a:outerShdw blurRad="38100" dist="19050" dir="2700000" algn="tl" rotWithShape="0">
                  <a:schemeClr val="dk1">
                    <a:alpha val="40000"/>
                  </a:schemeClr>
                </a:outerShdw>
              </a:effectLst>
            </a:rPr>
            <a:t>atención significativa </a:t>
          </a:r>
          <a:r>
            <a:rPr lang="es-ES" dirty="0" smtClean="0"/>
            <a:t>del auditor</a:t>
          </a:r>
          <a:endParaRPr lang="es-ES" dirty="0"/>
        </a:p>
      </dgm:t>
    </dgm:pt>
    <dgm:pt modelId="{CB6EE2A6-89AB-4559-9B42-825456EF98FE}" type="parTrans" cxnId="{DB7F4192-B40D-4867-B16D-4E93CE792ACA}">
      <dgm:prSet/>
      <dgm:spPr/>
      <dgm:t>
        <a:bodyPr/>
        <a:lstStyle/>
        <a:p>
          <a:endParaRPr lang="es-ES"/>
        </a:p>
      </dgm:t>
    </dgm:pt>
    <dgm:pt modelId="{EC03AF6D-0B99-4668-B7AF-1777A88B02F1}" type="sibTrans" cxnId="{DB7F4192-B40D-4867-B16D-4E93CE792ACA}">
      <dgm:prSet/>
      <dgm:spPr/>
      <dgm:t>
        <a:bodyPr/>
        <a:lstStyle/>
        <a:p>
          <a:endParaRPr lang="es-ES"/>
        </a:p>
      </dgm:t>
    </dgm:pt>
    <dgm:pt modelId="{3B161A62-D51B-4F63-B500-46055E4E2802}">
      <dgm:prSet phldrT="[Texto]"/>
      <dgm:spPr/>
      <dgm:t>
        <a:bodyPr/>
        <a:lstStyle/>
        <a:p>
          <a:r>
            <a:rPr lang="es-ES" dirty="0" smtClean="0"/>
            <a:t>¡KAM!</a:t>
          </a:r>
          <a:endParaRPr lang="es-ES" dirty="0"/>
        </a:p>
      </dgm:t>
    </dgm:pt>
    <dgm:pt modelId="{B904132D-B298-4866-A883-016EE5E10335}" type="parTrans" cxnId="{9A0C9ACB-6FE8-4A1B-99CF-B6EA008743E3}">
      <dgm:prSet/>
      <dgm:spPr/>
      <dgm:t>
        <a:bodyPr/>
        <a:lstStyle/>
        <a:p>
          <a:endParaRPr lang="es-ES"/>
        </a:p>
      </dgm:t>
    </dgm:pt>
    <dgm:pt modelId="{9B844998-81A6-4EB6-BA73-F2D3202CF736}" type="sibTrans" cxnId="{9A0C9ACB-6FE8-4A1B-99CF-B6EA008743E3}">
      <dgm:prSet/>
      <dgm:spPr/>
      <dgm:t>
        <a:bodyPr/>
        <a:lstStyle/>
        <a:p>
          <a:endParaRPr lang="es-ES"/>
        </a:p>
      </dgm:t>
    </dgm:pt>
    <dgm:pt modelId="{9AAEF398-3075-4DDA-B16E-CF3F8CEDC387}" type="pres">
      <dgm:prSet presAssocID="{643D0666-2C5F-4A8E-9087-8A5853AA021D}" presName="Name0" presStyleCnt="0">
        <dgm:presLayoutVars>
          <dgm:dir/>
          <dgm:animLvl val="lvl"/>
          <dgm:resizeHandles val="exact"/>
        </dgm:presLayoutVars>
      </dgm:prSet>
      <dgm:spPr/>
    </dgm:pt>
    <dgm:pt modelId="{6B3941A7-735D-4DA0-B4FB-B61960833F3C}" type="pres">
      <dgm:prSet presAssocID="{B12FD863-1C1A-4042-A72C-3BB76DB9DD34}" presName="Name8" presStyleCnt="0"/>
      <dgm:spPr/>
    </dgm:pt>
    <dgm:pt modelId="{AC6DD6B5-2B43-402D-B3AA-B5BF6E2E0816}" type="pres">
      <dgm:prSet presAssocID="{B12FD863-1C1A-4042-A72C-3BB76DB9DD34}" presName="level" presStyleLbl="node1" presStyleIdx="0" presStyleCnt="3" custLinFactY="-37370" custLinFactNeighborX="-2931" custLinFactNeighborY="-100000">
        <dgm:presLayoutVars>
          <dgm:chMax val="1"/>
          <dgm:bulletEnabled val="1"/>
        </dgm:presLayoutVars>
      </dgm:prSet>
      <dgm:spPr/>
      <dgm:t>
        <a:bodyPr/>
        <a:lstStyle/>
        <a:p>
          <a:endParaRPr lang="es-ES"/>
        </a:p>
      </dgm:t>
    </dgm:pt>
    <dgm:pt modelId="{9DE631D6-7A75-4380-8C9C-1ECE1AF9B154}" type="pres">
      <dgm:prSet presAssocID="{B12FD863-1C1A-4042-A72C-3BB76DB9DD34}" presName="levelTx" presStyleLbl="revTx" presStyleIdx="0" presStyleCnt="0">
        <dgm:presLayoutVars>
          <dgm:chMax val="1"/>
          <dgm:bulletEnabled val="1"/>
        </dgm:presLayoutVars>
      </dgm:prSet>
      <dgm:spPr/>
      <dgm:t>
        <a:bodyPr/>
        <a:lstStyle/>
        <a:p>
          <a:endParaRPr lang="es-ES"/>
        </a:p>
      </dgm:t>
    </dgm:pt>
    <dgm:pt modelId="{29D0FFDB-F14B-40D2-873B-A1669CFC75AE}" type="pres">
      <dgm:prSet presAssocID="{28C44466-9B8C-4A63-9E7C-391DA4DAD588}" presName="Name8" presStyleCnt="0"/>
      <dgm:spPr/>
    </dgm:pt>
    <dgm:pt modelId="{BF18B69A-0A49-4709-AEB5-2FEB67425DEE}" type="pres">
      <dgm:prSet presAssocID="{28C44466-9B8C-4A63-9E7C-391DA4DAD588}" presName="level" presStyleLbl="node1" presStyleIdx="1" presStyleCnt="3">
        <dgm:presLayoutVars>
          <dgm:chMax val="1"/>
          <dgm:bulletEnabled val="1"/>
        </dgm:presLayoutVars>
      </dgm:prSet>
      <dgm:spPr/>
      <dgm:t>
        <a:bodyPr/>
        <a:lstStyle/>
        <a:p>
          <a:endParaRPr lang="es-ES"/>
        </a:p>
      </dgm:t>
    </dgm:pt>
    <dgm:pt modelId="{2B57AC2A-8063-4397-9462-43D020F26A21}" type="pres">
      <dgm:prSet presAssocID="{28C44466-9B8C-4A63-9E7C-391DA4DAD588}" presName="levelTx" presStyleLbl="revTx" presStyleIdx="0" presStyleCnt="0">
        <dgm:presLayoutVars>
          <dgm:chMax val="1"/>
          <dgm:bulletEnabled val="1"/>
        </dgm:presLayoutVars>
      </dgm:prSet>
      <dgm:spPr/>
      <dgm:t>
        <a:bodyPr/>
        <a:lstStyle/>
        <a:p>
          <a:endParaRPr lang="es-ES"/>
        </a:p>
      </dgm:t>
    </dgm:pt>
    <dgm:pt modelId="{78290975-C717-4C14-86AA-DA126CE7E30A}" type="pres">
      <dgm:prSet presAssocID="{3B161A62-D51B-4F63-B500-46055E4E2802}" presName="Name8" presStyleCnt="0"/>
      <dgm:spPr/>
    </dgm:pt>
    <dgm:pt modelId="{A6DAD77B-F495-451B-B63C-945864D77E9E}" type="pres">
      <dgm:prSet presAssocID="{3B161A62-D51B-4F63-B500-46055E4E2802}" presName="level" presStyleLbl="node1" presStyleIdx="2" presStyleCnt="3" custLinFactNeighborX="47" custLinFactNeighborY="-951">
        <dgm:presLayoutVars>
          <dgm:chMax val="1"/>
          <dgm:bulletEnabled val="1"/>
        </dgm:presLayoutVars>
      </dgm:prSet>
      <dgm:spPr/>
      <dgm:t>
        <a:bodyPr/>
        <a:lstStyle/>
        <a:p>
          <a:endParaRPr lang="es-ES"/>
        </a:p>
      </dgm:t>
    </dgm:pt>
    <dgm:pt modelId="{4A200C4C-7ECC-4066-BCC5-C457AED36C44}" type="pres">
      <dgm:prSet presAssocID="{3B161A62-D51B-4F63-B500-46055E4E2802}" presName="levelTx" presStyleLbl="revTx" presStyleIdx="0" presStyleCnt="0">
        <dgm:presLayoutVars>
          <dgm:chMax val="1"/>
          <dgm:bulletEnabled val="1"/>
        </dgm:presLayoutVars>
      </dgm:prSet>
      <dgm:spPr/>
      <dgm:t>
        <a:bodyPr/>
        <a:lstStyle/>
        <a:p>
          <a:endParaRPr lang="es-ES"/>
        </a:p>
      </dgm:t>
    </dgm:pt>
  </dgm:ptLst>
  <dgm:cxnLst>
    <dgm:cxn modelId="{6CD8DC0A-1A1E-4562-A2AD-C919F99138A1}" type="presOf" srcId="{28C44466-9B8C-4A63-9E7C-391DA4DAD588}" destId="{2B57AC2A-8063-4397-9462-43D020F26A21}" srcOrd="1" destOrd="0" presId="urn:microsoft.com/office/officeart/2005/8/layout/pyramid3"/>
    <dgm:cxn modelId="{9A0C9ACB-6FE8-4A1B-99CF-B6EA008743E3}" srcId="{643D0666-2C5F-4A8E-9087-8A5853AA021D}" destId="{3B161A62-D51B-4F63-B500-46055E4E2802}" srcOrd="2" destOrd="0" parTransId="{B904132D-B298-4866-A883-016EE5E10335}" sibTransId="{9B844998-81A6-4EB6-BA73-F2D3202CF736}"/>
    <dgm:cxn modelId="{14846E44-77D3-42EF-BD03-A6AE01A9681C}" type="presOf" srcId="{643D0666-2C5F-4A8E-9087-8A5853AA021D}" destId="{9AAEF398-3075-4DDA-B16E-CF3F8CEDC387}" srcOrd="0" destOrd="0" presId="urn:microsoft.com/office/officeart/2005/8/layout/pyramid3"/>
    <dgm:cxn modelId="{75B8FF9A-17EC-4A28-8D80-A63B7CB57D03}" type="presOf" srcId="{B12FD863-1C1A-4042-A72C-3BB76DB9DD34}" destId="{9DE631D6-7A75-4380-8C9C-1ECE1AF9B154}" srcOrd="1" destOrd="0" presId="urn:microsoft.com/office/officeart/2005/8/layout/pyramid3"/>
    <dgm:cxn modelId="{7838D8EA-3FBE-4DF5-A7BC-D439C7C80370}" type="presOf" srcId="{3B161A62-D51B-4F63-B500-46055E4E2802}" destId="{4A200C4C-7ECC-4066-BCC5-C457AED36C44}" srcOrd="1" destOrd="0" presId="urn:microsoft.com/office/officeart/2005/8/layout/pyramid3"/>
    <dgm:cxn modelId="{DB7F4192-B40D-4867-B16D-4E93CE792ACA}" srcId="{643D0666-2C5F-4A8E-9087-8A5853AA021D}" destId="{28C44466-9B8C-4A63-9E7C-391DA4DAD588}" srcOrd="1" destOrd="0" parTransId="{CB6EE2A6-89AB-4559-9B42-825456EF98FE}" sibTransId="{EC03AF6D-0B99-4668-B7AF-1777A88B02F1}"/>
    <dgm:cxn modelId="{2681DC54-49FD-4EFC-8111-2A885B0DAC63}" type="presOf" srcId="{3B161A62-D51B-4F63-B500-46055E4E2802}" destId="{A6DAD77B-F495-451B-B63C-945864D77E9E}" srcOrd="0" destOrd="0" presId="urn:microsoft.com/office/officeart/2005/8/layout/pyramid3"/>
    <dgm:cxn modelId="{39DB41D9-CAFF-4905-8D03-A21D56D99F18}" type="presOf" srcId="{B12FD863-1C1A-4042-A72C-3BB76DB9DD34}" destId="{AC6DD6B5-2B43-402D-B3AA-B5BF6E2E0816}" srcOrd="0" destOrd="0" presId="urn:microsoft.com/office/officeart/2005/8/layout/pyramid3"/>
    <dgm:cxn modelId="{6B85C9F6-B9E2-4619-A60C-1B105A8F4F22}" srcId="{643D0666-2C5F-4A8E-9087-8A5853AA021D}" destId="{B12FD863-1C1A-4042-A72C-3BB76DB9DD34}" srcOrd="0" destOrd="0" parTransId="{444C88A7-0A60-4682-8734-A3E01AB76591}" sibTransId="{D32C1CA8-E569-45B1-820C-A291EA14094E}"/>
    <dgm:cxn modelId="{952DD539-8D00-4052-9137-DDA97F280128}" type="presOf" srcId="{28C44466-9B8C-4A63-9E7C-391DA4DAD588}" destId="{BF18B69A-0A49-4709-AEB5-2FEB67425DEE}" srcOrd="0" destOrd="0" presId="urn:microsoft.com/office/officeart/2005/8/layout/pyramid3"/>
    <dgm:cxn modelId="{FE447D60-46A5-4CFE-9E47-EC8687710FF9}" type="presParOf" srcId="{9AAEF398-3075-4DDA-B16E-CF3F8CEDC387}" destId="{6B3941A7-735D-4DA0-B4FB-B61960833F3C}" srcOrd="0" destOrd="0" presId="urn:microsoft.com/office/officeart/2005/8/layout/pyramid3"/>
    <dgm:cxn modelId="{FC6E58E8-4F1F-408C-830E-AE2B85518642}" type="presParOf" srcId="{6B3941A7-735D-4DA0-B4FB-B61960833F3C}" destId="{AC6DD6B5-2B43-402D-B3AA-B5BF6E2E0816}" srcOrd="0" destOrd="0" presId="urn:microsoft.com/office/officeart/2005/8/layout/pyramid3"/>
    <dgm:cxn modelId="{1AC0A239-1A07-4F7C-8430-9790E35F7C45}" type="presParOf" srcId="{6B3941A7-735D-4DA0-B4FB-B61960833F3C}" destId="{9DE631D6-7A75-4380-8C9C-1ECE1AF9B154}" srcOrd="1" destOrd="0" presId="urn:microsoft.com/office/officeart/2005/8/layout/pyramid3"/>
    <dgm:cxn modelId="{70B7A2BA-FE97-4098-B456-883C73BA6718}" type="presParOf" srcId="{9AAEF398-3075-4DDA-B16E-CF3F8CEDC387}" destId="{29D0FFDB-F14B-40D2-873B-A1669CFC75AE}" srcOrd="1" destOrd="0" presId="urn:microsoft.com/office/officeart/2005/8/layout/pyramid3"/>
    <dgm:cxn modelId="{0DAA388F-DBA7-47C5-B0B7-71956C8B531F}" type="presParOf" srcId="{29D0FFDB-F14B-40D2-873B-A1669CFC75AE}" destId="{BF18B69A-0A49-4709-AEB5-2FEB67425DEE}" srcOrd="0" destOrd="0" presId="urn:microsoft.com/office/officeart/2005/8/layout/pyramid3"/>
    <dgm:cxn modelId="{32563B72-0765-45FB-9E91-BCAB9E8A6AB4}" type="presParOf" srcId="{29D0FFDB-F14B-40D2-873B-A1669CFC75AE}" destId="{2B57AC2A-8063-4397-9462-43D020F26A21}" srcOrd="1" destOrd="0" presId="urn:microsoft.com/office/officeart/2005/8/layout/pyramid3"/>
    <dgm:cxn modelId="{738E8867-FD8F-4F44-8653-A0A070693CA3}" type="presParOf" srcId="{9AAEF398-3075-4DDA-B16E-CF3F8CEDC387}" destId="{78290975-C717-4C14-86AA-DA126CE7E30A}" srcOrd="2" destOrd="0" presId="urn:microsoft.com/office/officeart/2005/8/layout/pyramid3"/>
    <dgm:cxn modelId="{0A2FE629-850A-463E-9952-EC68EA8E5807}" type="presParOf" srcId="{78290975-C717-4C14-86AA-DA126CE7E30A}" destId="{A6DAD77B-F495-451B-B63C-945864D77E9E}" srcOrd="0" destOrd="0" presId="urn:microsoft.com/office/officeart/2005/8/layout/pyramid3"/>
    <dgm:cxn modelId="{A9A55847-94D5-45DD-87B6-C7A3D569D2BA}" type="presParOf" srcId="{78290975-C717-4C14-86AA-DA126CE7E30A}" destId="{4A200C4C-7ECC-4066-BCC5-C457AED36C4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CFA8989-1049-4DFF-B5A7-7E8838C0670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1C6F1B3F-24F6-4EDD-BEE2-D58AD3244145}">
      <dgm:prSet phldrT="[Texto]"/>
      <dgm:spPr/>
      <dgm:t>
        <a:bodyPr/>
        <a:lstStyle/>
        <a:p>
          <a:r>
            <a:rPr lang="es-ES" dirty="0" smtClean="0"/>
            <a:t>La descripción incluirá</a:t>
          </a:r>
          <a:endParaRPr lang="es-ES" dirty="0"/>
        </a:p>
      </dgm:t>
    </dgm:pt>
    <dgm:pt modelId="{27A63F6A-EBC6-4ECB-AE5D-C45DD5FC8166}" type="parTrans" cxnId="{E8ED33A4-3701-448D-BE20-B3820CA41D91}">
      <dgm:prSet/>
      <dgm:spPr/>
      <dgm:t>
        <a:bodyPr/>
        <a:lstStyle/>
        <a:p>
          <a:endParaRPr lang="es-ES"/>
        </a:p>
      </dgm:t>
    </dgm:pt>
    <dgm:pt modelId="{49811DA9-E2AE-4FD8-B222-9C616CBA1C30}" type="sibTrans" cxnId="{E8ED33A4-3701-448D-BE20-B3820CA41D91}">
      <dgm:prSet/>
      <dgm:spPr/>
      <dgm:t>
        <a:bodyPr/>
        <a:lstStyle/>
        <a:p>
          <a:endParaRPr lang="es-ES"/>
        </a:p>
      </dgm:t>
    </dgm:pt>
    <dgm:pt modelId="{4A2C09B0-2EA6-4F37-9F42-C5AC93453810}">
      <dgm:prSet phldrT="[Texto]"/>
      <dgm:spPr/>
      <dgm:t>
        <a:bodyPr/>
        <a:lstStyle/>
        <a:p>
          <a:r>
            <a:rPr lang="es-ES" dirty="0" smtClean="0"/>
            <a:t>Una referencia a los EEFF</a:t>
          </a:r>
          <a:endParaRPr lang="es-ES" dirty="0"/>
        </a:p>
      </dgm:t>
    </dgm:pt>
    <dgm:pt modelId="{7D20A94C-0A58-41F5-B950-FC0531B3423E}" type="parTrans" cxnId="{655784C2-7997-4C33-BB2F-8DBB19E2E815}">
      <dgm:prSet/>
      <dgm:spPr/>
      <dgm:t>
        <a:bodyPr/>
        <a:lstStyle/>
        <a:p>
          <a:endParaRPr lang="es-ES" dirty="0"/>
        </a:p>
      </dgm:t>
    </dgm:pt>
    <dgm:pt modelId="{96A037CE-35E9-47FD-A146-D851249DD41D}" type="sibTrans" cxnId="{655784C2-7997-4C33-BB2F-8DBB19E2E815}">
      <dgm:prSet/>
      <dgm:spPr/>
      <dgm:t>
        <a:bodyPr/>
        <a:lstStyle/>
        <a:p>
          <a:endParaRPr lang="es-ES"/>
        </a:p>
      </dgm:t>
    </dgm:pt>
    <dgm:pt modelId="{99E9E093-6353-4945-8CD1-FDDD65143830}">
      <dgm:prSet phldrT="[Texto]"/>
      <dgm:spPr/>
      <dgm:t>
        <a:bodyPr/>
        <a:lstStyle/>
        <a:p>
          <a:r>
            <a:rPr lang="es-ES" dirty="0" smtClean="0"/>
            <a:t>Motivos de ser considerada KAM por el auditor</a:t>
          </a:r>
          <a:endParaRPr lang="es-ES" dirty="0"/>
        </a:p>
      </dgm:t>
    </dgm:pt>
    <dgm:pt modelId="{DEF42EF6-4F78-4862-84B0-E31A49599DA5}" type="parTrans" cxnId="{2811A4D0-57C6-4722-BB83-E8A30AB8072A}">
      <dgm:prSet/>
      <dgm:spPr/>
      <dgm:t>
        <a:bodyPr/>
        <a:lstStyle/>
        <a:p>
          <a:endParaRPr lang="es-ES" dirty="0"/>
        </a:p>
      </dgm:t>
    </dgm:pt>
    <dgm:pt modelId="{DCF6DFF7-F678-4DBE-91DF-D15BE8BED928}" type="sibTrans" cxnId="{2811A4D0-57C6-4722-BB83-E8A30AB8072A}">
      <dgm:prSet/>
      <dgm:spPr/>
      <dgm:t>
        <a:bodyPr/>
        <a:lstStyle/>
        <a:p>
          <a:endParaRPr lang="es-ES"/>
        </a:p>
      </dgm:t>
    </dgm:pt>
    <dgm:pt modelId="{D9AFD398-25D9-4961-8A23-F6CB9B328DD7}">
      <dgm:prSet phldrT="[Texto]"/>
      <dgm:spPr/>
      <dgm:t>
        <a:bodyPr/>
        <a:lstStyle/>
        <a:p>
          <a:r>
            <a:rPr lang="es-ES" dirty="0" smtClean="0"/>
            <a:t>Modo en que se ha tratado dicha KAM en la auditoría </a:t>
          </a:r>
          <a:endParaRPr lang="es-ES" dirty="0"/>
        </a:p>
      </dgm:t>
    </dgm:pt>
    <dgm:pt modelId="{3B0BBA93-FA7C-4C27-81E7-A625D211A01D}" type="parTrans" cxnId="{0A281A0E-4FE9-49F9-A912-59B13AEDCC42}">
      <dgm:prSet/>
      <dgm:spPr/>
      <dgm:t>
        <a:bodyPr/>
        <a:lstStyle/>
        <a:p>
          <a:endParaRPr lang="es-ES" dirty="0"/>
        </a:p>
      </dgm:t>
    </dgm:pt>
    <dgm:pt modelId="{DB168E88-A78E-4650-A020-70AE265E75F7}" type="sibTrans" cxnId="{0A281A0E-4FE9-49F9-A912-59B13AEDCC42}">
      <dgm:prSet/>
      <dgm:spPr/>
      <dgm:t>
        <a:bodyPr/>
        <a:lstStyle/>
        <a:p>
          <a:endParaRPr lang="es-ES"/>
        </a:p>
      </dgm:t>
    </dgm:pt>
    <dgm:pt modelId="{298843F4-3317-4911-BC12-92C83DB62792}" type="pres">
      <dgm:prSet presAssocID="{2CFA8989-1049-4DFF-B5A7-7E8838C0670A}" presName="diagram" presStyleCnt="0">
        <dgm:presLayoutVars>
          <dgm:chPref val="1"/>
          <dgm:dir/>
          <dgm:animOne val="branch"/>
          <dgm:animLvl val="lvl"/>
          <dgm:resizeHandles val="exact"/>
        </dgm:presLayoutVars>
      </dgm:prSet>
      <dgm:spPr/>
      <dgm:t>
        <a:bodyPr/>
        <a:lstStyle/>
        <a:p>
          <a:endParaRPr lang="es-ES"/>
        </a:p>
      </dgm:t>
    </dgm:pt>
    <dgm:pt modelId="{4948DC03-DF5A-454D-8B26-EDB04BF785C2}" type="pres">
      <dgm:prSet presAssocID="{1C6F1B3F-24F6-4EDD-BEE2-D58AD3244145}" presName="root1" presStyleCnt="0"/>
      <dgm:spPr/>
    </dgm:pt>
    <dgm:pt modelId="{8E56B61F-7CFB-4283-9690-0607D4B5F56E}" type="pres">
      <dgm:prSet presAssocID="{1C6F1B3F-24F6-4EDD-BEE2-D58AD3244145}" presName="LevelOneTextNode" presStyleLbl="node0" presStyleIdx="0" presStyleCnt="1">
        <dgm:presLayoutVars>
          <dgm:chPref val="3"/>
        </dgm:presLayoutVars>
      </dgm:prSet>
      <dgm:spPr/>
      <dgm:t>
        <a:bodyPr/>
        <a:lstStyle/>
        <a:p>
          <a:endParaRPr lang="es-ES"/>
        </a:p>
      </dgm:t>
    </dgm:pt>
    <dgm:pt modelId="{CFDA6069-6D26-4B50-9C7F-23A4617AD2ED}" type="pres">
      <dgm:prSet presAssocID="{1C6F1B3F-24F6-4EDD-BEE2-D58AD3244145}" presName="level2hierChild" presStyleCnt="0"/>
      <dgm:spPr/>
    </dgm:pt>
    <dgm:pt modelId="{D141F8F0-35AD-4DD8-A5C8-C409A160A7E0}" type="pres">
      <dgm:prSet presAssocID="{7D20A94C-0A58-41F5-B950-FC0531B3423E}" presName="conn2-1" presStyleLbl="parChTrans1D2" presStyleIdx="0" presStyleCnt="3"/>
      <dgm:spPr/>
      <dgm:t>
        <a:bodyPr/>
        <a:lstStyle/>
        <a:p>
          <a:endParaRPr lang="es-ES"/>
        </a:p>
      </dgm:t>
    </dgm:pt>
    <dgm:pt modelId="{E8BBD2E2-FBF7-4490-B771-61D9AD123107}" type="pres">
      <dgm:prSet presAssocID="{7D20A94C-0A58-41F5-B950-FC0531B3423E}" presName="connTx" presStyleLbl="parChTrans1D2" presStyleIdx="0" presStyleCnt="3"/>
      <dgm:spPr/>
      <dgm:t>
        <a:bodyPr/>
        <a:lstStyle/>
        <a:p>
          <a:endParaRPr lang="es-ES"/>
        </a:p>
      </dgm:t>
    </dgm:pt>
    <dgm:pt modelId="{01ED9978-CE2E-4EFD-B068-E49735B3D3F7}" type="pres">
      <dgm:prSet presAssocID="{4A2C09B0-2EA6-4F37-9F42-C5AC93453810}" presName="root2" presStyleCnt="0"/>
      <dgm:spPr/>
    </dgm:pt>
    <dgm:pt modelId="{4644A703-8D0D-4867-9E6C-7A1E08749AC5}" type="pres">
      <dgm:prSet presAssocID="{4A2C09B0-2EA6-4F37-9F42-C5AC93453810}" presName="LevelTwoTextNode" presStyleLbl="node2" presStyleIdx="0" presStyleCnt="3">
        <dgm:presLayoutVars>
          <dgm:chPref val="3"/>
        </dgm:presLayoutVars>
      </dgm:prSet>
      <dgm:spPr/>
      <dgm:t>
        <a:bodyPr/>
        <a:lstStyle/>
        <a:p>
          <a:endParaRPr lang="es-ES"/>
        </a:p>
      </dgm:t>
    </dgm:pt>
    <dgm:pt modelId="{42CD92C0-0246-4D2B-8009-773813C7235D}" type="pres">
      <dgm:prSet presAssocID="{4A2C09B0-2EA6-4F37-9F42-C5AC93453810}" presName="level3hierChild" presStyleCnt="0"/>
      <dgm:spPr/>
    </dgm:pt>
    <dgm:pt modelId="{8DD9894A-4667-4A08-AD95-E1FCEDF97A65}" type="pres">
      <dgm:prSet presAssocID="{DEF42EF6-4F78-4862-84B0-E31A49599DA5}" presName="conn2-1" presStyleLbl="parChTrans1D2" presStyleIdx="1" presStyleCnt="3"/>
      <dgm:spPr/>
      <dgm:t>
        <a:bodyPr/>
        <a:lstStyle/>
        <a:p>
          <a:endParaRPr lang="es-ES"/>
        </a:p>
      </dgm:t>
    </dgm:pt>
    <dgm:pt modelId="{13A3218D-F652-4D00-BB7C-E6A2312D435D}" type="pres">
      <dgm:prSet presAssocID="{DEF42EF6-4F78-4862-84B0-E31A49599DA5}" presName="connTx" presStyleLbl="parChTrans1D2" presStyleIdx="1" presStyleCnt="3"/>
      <dgm:spPr/>
      <dgm:t>
        <a:bodyPr/>
        <a:lstStyle/>
        <a:p>
          <a:endParaRPr lang="es-ES"/>
        </a:p>
      </dgm:t>
    </dgm:pt>
    <dgm:pt modelId="{4A1D1547-D335-4C21-875F-DED28203EED8}" type="pres">
      <dgm:prSet presAssocID="{99E9E093-6353-4945-8CD1-FDDD65143830}" presName="root2" presStyleCnt="0"/>
      <dgm:spPr/>
    </dgm:pt>
    <dgm:pt modelId="{D2040DAC-7E37-473A-A934-B2A655B07D54}" type="pres">
      <dgm:prSet presAssocID="{99E9E093-6353-4945-8CD1-FDDD65143830}" presName="LevelTwoTextNode" presStyleLbl="node2" presStyleIdx="1" presStyleCnt="3">
        <dgm:presLayoutVars>
          <dgm:chPref val="3"/>
        </dgm:presLayoutVars>
      </dgm:prSet>
      <dgm:spPr/>
      <dgm:t>
        <a:bodyPr/>
        <a:lstStyle/>
        <a:p>
          <a:endParaRPr lang="es-ES"/>
        </a:p>
      </dgm:t>
    </dgm:pt>
    <dgm:pt modelId="{456D839A-021C-45FA-B5D1-6C6EC339A140}" type="pres">
      <dgm:prSet presAssocID="{99E9E093-6353-4945-8CD1-FDDD65143830}" presName="level3hierChild" presStyleCnt="0"/>
      <dgm:spPr/>
    </dgm:pt>
    <dgm:pt modelId="{E3962A1B-7214-417C-BCA0-7639EEB7D92E}" type="pres">
      <dgm:prSet presAssocID="{3B0BBA93-FA7C-4C27-81E7-A625D211A01D}" presName="conn2-1" presStyleLbl="parChTrans1D2" presStyleIdx="2" presStyleCnt="3"/>
      <dgm:spPr/>
      <dgm:t>
        <a:bodyPr/>
        <a:lstStyle/>
        <a:p>
          <a:endParaRPr lang="es-ES"/>
        </a:p>
      </dgm:t>
    </dgm:pt>
    <dgm:pt modelId="{ADF02637-7336-4045-974D-E0268BACE73A}" type="pres">
      <dgm:prSet presAssocID="{3B0BBA93-FA7C-4C27-81E7-A625D211A01D}" presName="connTx" presStyleLbl="parChTrans1D2" presStyleIdx="2" presStyleCnt="3"/>
      <dgm:spPr/>
      <dgm:t>
        <a:bodyPr/>
        <a:lstStyle/>
        <a:p>
          <a:endParaRPr lang="es-ES"/>
        </a:p>
      </dgm:t>
    </dgm:pt>
    <dgm:pt modelId="{A897BAC5-304F-4F48-ACB1-D609005DC52D}" type="pres">
      <dgm:prSet presAssocID="{D9AFD398-25D9-4961-8A23-F6CB9B328DD7}" presName="root2" presStyleCnt="0"/>
      <dgm:spPr/>
    </dgm:pt>
    <dgm:pt modelId="{C744A9EF-70B8-4562-BDAA-779CD7985486}" type="pres">
      <dgm:prSet presAssocID="{D9AFD398-25D9-4961-8A23-F6CB9B328DD7}" presName="LevelTwoTextNode" presStyleLbl="node2" presStyleIdx="2" presStyleCnt="3">
        <dgm:presLayoutVars>
          <dgm:chPref val="3"/>
        </dgm:presLayoutVars>
      </dgm:prSet>
      <dgm:spPr/>
      <dgm:t>
        <a:bodyPr/>
        <a:lstStyle/>
        <a:p>
          <a:endParaRPr lang="es-ES"/>
        </a:p>
      </dgm:t>
    </dgm:pt>
    <dgm:pt modelId="{F5FCB9AB-A750-4F26-BA18-EC771B9C63D9}" type="pres">
      <dgm:prSet presAssocID="{D9AFD398-25D9-4961-8A23-F6CB9B328DD7}" presName="level3hierChild" presStyleCnt="0"/>
      <dgm:spPr/>
    </dgm:pt>
  </dgm:ptLst>
  <dgm:cxnLst>
    <dgm:cxn modelId="{16AB1915-2205-47E3-924D-F5C632B62DCE}" type="presOf" srcId="{4A2C09B0-2EA6-4F37-9F42-C5AC93453810}" destId="{4644A703-8D0D-4867-9E6C-7A1E08749AC5}" srcOrd="0" destOrd="0" presId="urn:microsoft.com/office/officeart/2005/8/layout/hierarchy2"/>
    <dgm:cxn modelId="{E8ED33A4-3701-448D-BE20-B3820CA41D91}" srcId="{2CFA8989-1049-4DFF-B5A7-7E8838C0670A}" destId="{1C6F1B3F-24F6-4EDD-BEE2-D58AD3244145}" srcOrd="0" destOrd="0" parTransId="{27A63F6A-EBC6-4ECB-AE5D-C45DD5FC8166}" sibTransId="{49811DA9-E2AE-4FD8-B222-9C616CBA1C30}"/>
    <dgm:cxn modelId="{2811A4D0-57C6-4722-BB83-E8A30AB8072A}" srcId="{1C6F1B3F-24F6-4EDD-BEE2-D58AD3244145}" destId="{99E9E093-6353-4945-8CD1-FDDD65143830}" srcOrd="1" destOrd="0" parTransId="{DEF42EF6-4F78-4862-84B0-E31A49599DA5}" sibTransId="{DCF6DFF7-F678-4DBE-91DF-D15BE8BED928}"/>
    <dgm:cxn modelId="{F436A10D-D3F8-467C-9B8A-AF057025D5BD}" type="presOf" srcId="{3B0BBA93-FA7C-4C27-81E7-A625D211A01D}" destId="{E3962A1B-7214-417C-BCA0-7639EEB7D92E}" srcOrd="0" destOrd="0" presId="urn:microsoft.com/office/officeart/2005/8/layout/hierarchy2"/>
    <dgm:cxn modelId="{804492CC-48EE-4E85-9F6E-7BE04DEE3B4C}" type="presOf" srcId="{2CFA8989-1049-4DFF-B5A7-7E8838C0670A}" destId="{298843F4-3317-4911-BC12-92C83DB62792}" srcOrd="0" destOrd="0" presId="urn:microsoft.com/office/officeart/2005/8/layout/hierarchy2"/>
    <dgm:cxn modelId="{F92211BF-FF56-4DC0-A136-E9A744A5423E}" type="presOf" srcId="{DEF42EF6-4F78-4862-84B0-E31A49599DA5}" destId="{8DD9894A-4667-4A08-AD95-E1FCEDF97A65}" srcOrd="0" destOrd="0" presId="urn:microsoft.com/office/officeart/2005/8/layout/hierarchy2"/>
    <dgm:cxn modelId="{40A20E04-0DC5-489D-922C-7FC2987362AB}" type="presOf" srcId="{1C6F1B3F-24F6-4EDD-BEE2-D58AD3244145}" destId="{8E56B61F-7CFB-4283-9690-0607D4B5F56E}" srcOrd="0" destOrd="0" presId="urn:microsoft.com/office/officeart/2005/8/layout/hierarchy2"/>
    <dgm:cxn modelId="{F0E5EB28-3471-437D-B9CE-763AB55D6D12}" type="presOf" srcId="{7D20A94C-0A58-41F5-B950-FC0531B3423E}" destId="{D141F8F0-35AD-4DD8-A5C8-C409A160A7E0}" srcOrd="0" destOrd="0" presId="urn:microsoft.com/office/officeart/2005/8/layout/hierarchy2"/>
    <dgm:cxn modelId="{655784C2-7997-4C33-BB2F-8DBB19E2E815}" srcId="{1C6F1B3F-24F6-4EDD-BEE2-D58AD3244145}" destId="{4A2C09B0-2EA6-4F37-9F42-C5AC93453810}" srcOrd="0" destOrd="0" parTransId="{7D20A94C-0A58-41F5-B950-FC0531B3423E}" sibTransId="{96A037CE-35E9-47FD-A146-D851249DD41D}"/>
    <dgm:cxn modelId="{1E44B189-50B9-4BB1-9661-45CB24608373}" type="presOf" srcId="{D9AFD398-25D9-4961-8A23-F6CB9B328DD7}" destId="{C744A9EF-70B8-4562-BDAA-779CD7985486}" srcOrd="0" destOrd="0" presId="urn:microsoft.com/office/officeart/2005/8/layout/hierarchy2"/>
    <dgm:cxn modelId="{B227C971-A2E9-4740-A93D-44D3AC3C1704}" type="presOf" srcId="{DEF42EF6-4F78-4862-84B0-E31A49599DA5}" destId="{13A3218D-F652-4D00-BB7C-E6A2312D435D}" srcOrd="1" destOrd="0" presId="urn:microsoft.com/office/officeart/2005/8/layout/hierarchy2"/>
    <dgm:cxn modelId="{EE787D77-1A42-4713-9611-6D899156C292}" type="presOf" srcId="{99E9E093-6353-4945-8CD1-FDDD65143830}" destId="{D2040DAC-7E37-473A-A934-B2A655B07D54}" srcOrd="0" destOrd="0" presId="urn:microsoft.com/office/officeart/2005/8/layout/hierarchy2"/>
    <dgm:cxn modelId="{A5782153-BFA3-4EC9-BAA6-DBB737E8DA9A}" type="presOf" srcId="{3B0BBA93-FA7C-4C27-81E7-A625D211A01D}" destId="{ADF02637-7336-4045-974D-E0268BACE73A}" srcOrd="1" destOrd="0" presId="urn:microsoft.com/office/officeart/2005/8/layout/hierarchy2"/>
    <dgm:cxn modelId="{4925CDC6-4C8E-4EC6-86AA-330FDADBD1B1}" type="presOf" srcId="{7D20A94C-0A58-41F5-B950-FC0531B3423E}" destId="{E8BBD2E2-FBF7-4490-B771-61D9AD123107}" srcOrd="1" destOrd="0" presId="urn:microsoft.com/office/officeart/2005/8/layout/hierarchy2"/>
    <dgm:cxn modelId="{0A281A0E-4FE9-49F9-A912-59B13AEDCC42}" srcId="{1C6F1B3F-24F6-4EDD-BEE2-D58AD3244145}" destId="{D9AFD398-25D9-4961-8A23-F6CB9B328DD7}" srcOrd="2" destOrd="0" parTransId="{3B0BBA93-FA7C-4C27-81E7-A625D211A01D}" sibTransId="{DB168E88-A78E-4650-A020-70AE265E75F7}"/>
    <dgm:cxn modelId="{4BB3A059-52C3-480B-BC96-1F358218B40F}" type="presParOf" srcId="{298843F4-3317-4911-BC12-92C83DB62792}" destId="{4948DC03-DF5A-454D-8B26-EDB04BF785C2}" srcOrd="0" destOrd="0" presId="urn:microsoft.com/office/officeart/2005/8/layout/hierarchy2"/>
    <dgm:cxn modelId="{94F617FC-634F-4372-92A6-064AF19B563F}" type="presParOf" srcId="{4948DC03-DF5A-454D-8B26-EDB04BF785C2}" destId="{8E56B61F-7CFB-4283-9690-0607D4B5F56E}" srcOrd="0" destOrd="0" presId="urn:microsoft.com/office/officeart/2005/8/layout/hierarchy2"/>
    <dgm:cxn modelId="{84D96277-6FEF-4CE7-8A2E-005CE03F933A}" type="presParOf" srcId="{4948DC03-DF5A-454D-8B26-EDB04BF785C2}" destId="{CFDA6069-6D26-4B50-9C7F-23A4617AD2ED}" srcOrd="1" destOrd="0" presId="urn:microsoft.com/office/officeart/2005/8/layout/hierarchy2"/>
    <dgm:cxn modelId="{7FA85A14-16D5-42D2-B65D-24D22B340B93}" type="presParOf" srcId="{CFDA6069-6D26-4B50-9C7F-23A4617AD2ED}" destId="{D141F8F0-35AD-4DD8-A5C8-C409A160A7E0}" srcOrd="0" destOrd="0" presId="urn:microsoft.com/office/officeart/2005/8/layout/hierarchy2"/>
    <dgm:cxn modelId="{1EF56F66-B435-49C2-B4CE-5E1B136A7FC7}" type="presParOf" srcId="{D141F8F0-35AD-4DD8-A5C8-C409A160A7E0}" destId="{E8BBD2E2-FBF7-4490-B771-61D9AD123107}" srcOrd="0" destOrd="0" presId="urn:microsoft.com/office/officeart/2005/8/layout/hierarchy2"/>
    <dgm:cxn modelId="{417CCE65-EF40-4A4E-B4AC-944F95AE5828}" type="presParOf" srcId="{CFDA6069-6D26-4B50-9C7F-23A4617AD2ED}" destId="{01ED9978-CE2E-4EFD-B068-E49735B3D3F7}" srcOrd="1" destOrd="0" presId="urn:microsoft.com/office/officeart/2005/8/layout/hierarchy2"/>
    <dgm:cxn modelId="{F888E00C-E4D8-47CC-BE22-98007D254611}" type="presParOf" srcId="{01ED9978-CE2E-4EFD-B068-E49735B3D3F7}" destId="{4644A703-8D0D-4867-9E6C-7A1E08749AC5}" srcOrd="0" destOrd="0" presId="urn:microsoft.com/office/officeart/2005/8/layout/hierarchy2"/>
    <dgm:cxn modelId="{8F1F8FEE-7307-4258-8863-51BC9AB882A0}" type="presParOf" srcId="{01ED9978-CE2E-4EFD-B068-E49735B3D3F7}" destId="{42CD92C0-0246-4D2B-8009-773813C7235D}" srcOrd="1" destOrd="0" presId="urn:microsoft.com/office/officeart/2005/8/layout/hierarchy2"/>
    <dgm:cxn modelId="{7DCED896-66B3-4E4D-A609-2747CA825F37}" type="presParOf" srcId="{CFDA6069-6D26-4B50-9C7F-23A4617AD2ED}" destId="{8DD9894A-4667-4A08-AD95-E1FCEDF97A65}" srcOrd="2" destOrd="0" presId="urn:microsoft.com/office/officeart/2005/8/layout/hierarchy2"/>
    <dgm:cxn modelId="{113D54E2-DE1E-4574-A550-53A08DB02C20}" type="presParOf" srcId="{8DD9894A-4667-4A08-AD95-E1FCEDF97A65}" destId="{13A3218D-F652-4D00-BB7C-E6A2312D435D}" srcOrd="0" destOrd="0" presId="urn:microsoft.com/office/officeart/2005/8/layout/hierarchy2"/>
    <dgm:cxn modelId="{F9F994C8-5E96-4404-97E6-5DA598C13B5A}" type="presParOf" srcId="{CFDA6069-6D26-4B50-9C7F-23A4617AD2ED}" destId="{4A1D1547-D335-4C21-875F-DED28203EED8}" srcOrd="3" destOrd="0" presId="urn:microsoft.com/office/officeart/2005/8/layout/hierarchy2"/>
    <dgm:cxn modelId="{7EA430FA-A862-41C1-AC29-EA9FC17F3AE9}" type="presParOf" srcId="{4A1D1547-D335-4C21-875F-DED28203EED8}" destId="{D2040DAC-7E37-473A-A934-B2A655B07D54}" srcOrd="0" destOrd="0" presId="urn:microsoft.com/office/officeart/2005/8/layout/hierarchy2"/>
    <dgm:cxn modelId="{99404F2A-A5F3-4A09-B701-85A288EB26FB}" type="presParOf" srcId="{4A1D1547-D335-4C21-875F-DED28203EED8}" destId="{456D839A-021C-45FA-B5D1-6C6EC339A140}" srcOrd="1" destOrd="0" presId="urn:microsoft.com/office/officeart/2005/8/layout/hierarchy2"/>
    <dgm:cxn modelId="{A81F94F3-8177-4200-BEC0-873128A27E58}" type="presParOf" srcId="{CFDA6069-6D26-4B50-9C7F-23A4617AD2ED}" destId="{E3962A1B-7214-417C-BCA0-7639EEB7D92E}" srcOrd="4" destOrd="0" presId="urn:microsoft.com/office/officeart/2005/8/layout/hierarchy2"/>
    <dgm:cxn modelId="{8E66CD57-D8B4-4DEF-9531-0BAD762FB74F}" type="presParOf" srcId="{E3962A1B-7214-417C-BCA0-7639EEB7D92E}" destId="{ADF02637-7336-4045-974D-E0268BACE73A}" srcOrd="0" destOrd="0" presId="urn:microsoft.com/office/officeart/2005/8/layout/hierarchy2"/>
    <dgm:cxn modelId="{B96390B2-7570-40CB-A6B5-3BFD4B3A208F}" type="presParOf" srcId="{CFDA6069-6D26-4B50-9C7F-23A4617AD2ED}" destId="{A897BAC5-304F-4F48-ACB1-D609005DC52D}" srcOrd="5" destOrd="0" presId="urn:microsoft.com/office/officeart/2005/8/layout/hierarchy2"/>
    <dgm:cxn modelId="{33A762EA-D1D5-4C21-9FA5-38B8379A306F}" type="presParOf" srcId="{A897BAC5-304F-4F48-ACB1-D609005DC52D}" destId="{C744A9EF-70B8-4562-BDAA-779CD7985486}" srcOrd="0" destOrd="0" presId="urn:microsoft.com/office/officeart/2005/8/layout/hierarchy2"/>
    <dgm:cxn modelId="{39D13A7C-C022-4032-A121-50072C4A934C}" type="presParOf" srcId="{A897BAC5-304F-4F48-ACB1-D609005DC52D}" destId="{F5FCB9AB-A750-4F26-BA18-EC771B9C63D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CFA8989-1049-4DFF-B5A7-7E8838C0670A}"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es-ES"/>
        </a:p>
      </dgm:t>
    </dgm:pt>
    <dgm:pt modelId="{1C6F1B3F-24F6-4EDD-BEE2-D58AD3244145}">
      <dgm:prSet phldrT="[Texto]"/>
      <dgm:spPr/>
      <dgm:t>
        <a:bodyPr/>
        <a:lstStyle/>
        <a:p>
          <a:r>
            <a:rPr lang="es-ES" dirty="0" smtClean="0"/>
            <a:t>La descripción incluirá</a:t>
          </a:r>
          <a:endParaRPr lang="es-ES" dirty="0"/>
        </a:p>
      </dgm:t>
    </dgm:pt>
    <dgm:pt modelId="{27A63F6A-EBC6-4ECB-AE5D-C45DD5FC8166}" type="parTrans" cxnId="{E8ED33A4-3701-448D-BE20-B3820CA41D91}">
      <dgm:prSet/>
      <dgm:spPr/>
      <dgm:t>
        <a:bodyPr/>
        <a:lstStyle/>
        <a:p>
          <a:endParaRPr lang="es-ES"/>
        </a:p>
      </dgm:t>
    </dgm:pt>
    <dgm:pt modelId="{49811DA9-E2AE-4FD8-B222-9C616CBA1C30}" type="sibTrans" cxnId="{E8ED33A4-3701-448D-BE20-B3820CA41D91}">
      <dgm:prSet/>
      <dgm:spPr/>
      <dgm:t>
        <a:bodyPr/>
        <a:lstStyle/>
        <a:p>
          <a:endParaRPr lang="es-ES"/>
        </a:p>
      </dgm:t>
    </dgm:pt>
    <dgm:pt modelId="{4A2C09B0-2EA6-4F37-9F42-C5AC93453810}">
      <dgm:prSet phldrT="[Texto]"/>
      <dgm:spPr/>
      <dgm:t>
        <a:bodyPr/>
        <a:lstStyle/>
        <a:p>
          <a:r>
            <a:rPr lang="es-ES" dirty="0" smtClean="0"/>
            <a:t>Descripción de AMRA de incorrección material, incluidos los de fraude</a:t>
          </a:r>
          <a:endParaRPr lang="es-ES" dirty="0"/>
        </a:p>
      </dgm:t>
    </dgm:pt>
    <dgm:pt modelId="{7D20A94C-0A58-41F5-B950-FC0531B3423E}" type="parTrans" cxnId="{655784C2-7997-4C33-BB2F-8DBB19E2E815}">
      <dgm:prSet/>
      <dgm:spPr/>
      <dgm:t>
        <a:bodyPr/>
        <a:lstStyle/>
        <a:p>
          <a:endParaRPr lang="es-ES" dirty="0"/>
        </a:p>
      </dgm:t>
    </dgm:pt>
    <dgm:pt modelId="{96A037CE-35E9-47FD-A146-D851249DD41D}" type="sibTrans" cxnId="{655784C2-7997-4C33-BB2F-8DBB19E2E815}">
      <dgm:prSet/>
      <dgm:spPr/>
      <dgm:t>
        <a:bodyPr/>
        <a:lstStyle/>
        <a:p>
          <a:endParaRPr lang="es-ES"/>
        </a:p>
      </dgm:t>
    </dgm:pt>
    <dgm:pt modelId="{99E9E093-6353-4945-8CD1-FDDD65143830}">
      <dgm:prSet phldrT="[Texto]"/>
      <dgm:spPr/>
      <dgm:t>
        <a:bodyPr/>
        <a:lstStyle/>
        <a:p>
          <a:r>
            <a:rPr lang="es-ES" dirty="0" smtClean="0"/>
            <a:t>Resumen de las respuestas del auditor a dichos riesgos</a:t>
          </a:r>
          <a:endParaRPr lang="es-ES" dirty="0"/>
        </a:p>
      </dgm:t>
    </dgm:pt>
    <dgm:pt modelId="{DEF42EF6-4F78-4862-84B0-E31A49599DA5}" type="parTrans" cxnId="{2811A4D0-57C6-4722-BB83-E8A30AB8072A}">
      <dgm:prSet/>
      <dgm:spPr/>
      <dgm:t>
        <a:bodyPr/>
        <a:lstStyle/>
        <a:p>
          <a:endParaRPr lang="es-ES" dirty="0"/>
        </a:p>
      </dgm:t>
    </dgm:pt>
    <dgm:pt modelId="{DCF6DFF7-F678-4DBE-91DF-D15BE8BED928}" type="sibTrans" cxnId="{2811A4D0-57C6-4722-BB83-E8A30AB8072A}">
      <dgm:prSet/>
      <dgm:spPr/>
      <dgm:t>
        <a:bodyPr/>
        <a:lstStyle/>
        <a:p>
          <a:endParaRPr lang="es-ES"/>
        </a:p>
      </dgm:t>
    </dgm:pt>
    <dgm:pt modelId="{D9AFD398-25D9-4961-8A23-F6CB9B328DD7}">
      <dgm:prSet phldrT="[Texto]"/>
      <dgm:spPr/>
      <dgm:t>
        <a:bodyPr/>
        <a:lstStyle/>
        <a:p>
          <a:r>
            <a:rPr lang="es-ES" dirty="0" smtClean="0"/>
            <a:t>En su caso, observaciones esenciales derivadas de los riesgos</a:t>
          </a:r>
          <a:endParaRPr lang="es-ES" dirty="0"/>
        </a:p>
      </dgm:t>
    </dgm:pt>
    <dgm:pt modelId="{3B0BBA93-FA7C-4C27-81E7-A625D211A01D}" type="parTrans" cxnId="{0A281A0E-4FE9-49F9-A912-59B13AEDCC42}">
      <dgm:prSet/>
      <dgm:spPr/>
      <dgm:t>
        <a:bodyPr/>
        <a:lstStyle/>
        <a:p>
          <a:endParaRPr lang="es-ES" dirty="0"/>
        </a:p>
      </dgm:t>
    </dgm:pt>
    <dgm:pt modelId="{DB168E88-A78E-4650-A020-70AE265E75F7}" type="sibTrans" cxnId="{0A281A0E-4FE9-49F9-A912-59B13AEDCC42}">
      <dgm:prSet/>
      <dgm:spPr/>
      <dgm:t>
        <a:bodyPr/>
        <a:lstStyle/>
        <a:p>
          <a:endParaRPr lang="es-ES"/>
        </a:p>
      </dgm:t>
    </dgm:pt>
    <dgm:pt modelId="{93DF3D88-4CEA-4D58-BCB6-503911188E28}">
      <dgm:prSet phldrT="[Texto]"/>
      <dgm:spPr/>
      <dgm:t>
        <a:bodyPr/>
        <a:lstStyle/>
        <a:p>
          <a:r>
            <a:rPr lang="es-ES" dirty="0" smtClean="0"/>
            <a:t>Referencia a las notas en EEFF</a:t>
          </a:r>
          <a:endParaRPr lang="es-ES" dirty="0"/>
        </a:p>
      </dgm:t>
    </dgm:pt>
    <dgm:pt modelId="{87A0E8CE-A034-4ACC-8F6B-D52EB7EAF2C0}" type="parTrans" cxnId="{8D7A070E-11AA-45A6-AD0B-1E3C00D5853B}">
      <dgm:prSet/>
      <dgm:spPr/>
      <dgm:t>
        <a:bodyPr/>
        <a:lstStyle/>
        <a:p>
          <a:endParaRPr lang="es-ES"/>
        </a:p>
      </dgm:t>
    </dgm:pt>
    <dgm:pt modelId="{9D9B6AC4-7256-4D52-A7B2-E27939A49C78}" type="sibTrans" cxnId="{8D7A070E-11AA-45A6-AD0B-1E3C00D5853B}">
      <dgm:prSet/>
      <dgm:spPr/>
      <dgm:t>
        <a:bodyPr/>
        <a:lstStyle/>
        <a:p>
          <a:endParaRPr lang="es-ES"/>
        </a:p>
      </dgm:t>
    </dgm:pt>
    <dgm:pt modelId="{298843F4-3317-4911-BC12-92C83DB62792}" type="pres">
      <dgm:prSet presAssocID="{2CFA8989-1049-4DFF-B5A7-7E8838C0670A}" presName="diagram" presStyleCnt="0">
        <dgm:presLayoutVars>
          <dgm:chPref val="1"/>
          <dgm:dir/>
          <dgm:animOne val="branch"/>
          <dgm:animLvl val="lvl"/>
          <dgm:resizeHandles val="exact"/>
        </dgm:presLayoutVars>
      </dgm:prSet>
      <dgm:spPr/>
      <dgm:t>
        <a:bodyPr/>
        <a:lstStyle/>
        <a:p>
          <a:endParaRPr lang="es-ES"/>
        </a:p>
      </dgm:t>
    </dgm:pt>
    <dgm:pt modelId="{4948DC03-DF5A-454D-8B26-EDB04BF785C2}" type="pres">
      <dgm:prSet presAssocID="{1C6F1B3F-24F6-4EDD-BEE2-D58AD3244145}" presName="root1" presStyleCnt="0"/>
      <dgm:spPr/>
    </dgm:pt>
    <dgm:pt modelId="{8E56B61F-7CFB-4283-9690-0607D4B5F56E}" type="pres">
      <dgm:prSet presAssocID="{1C6F1B3F-24F6-4EDD-BEE2-D58AD3244145}" presName="LevelOneTextNode" presStyleLbl="node0" presStyleIdx="0" presStyleCnt="1">
        <dgm:presLayoutVars>
          <dgm:chPref val="3"/>
        </dgm:presLayoutVars>
      </dgm:prSet>
      <dgm:spPr/>
      <dgm:t>
        <a:bodyPr/>
        <a:lstStyle/>
        <a:p>
          <a:endParaRPr lang="es-ES"/>
        </a:p>
      </dgm:t>
    </dgm:pt>
    <dgm:pt modelId="{CFDA6069-6D26-4B50-9C7F-23A4617AD2ED}" type="pres">
      <dgm:prSet presAssocID="{1C6F1B3F-24F6-4EDD-BEE2-D58AD3244145}" presName="level2hierChild" presStyleCnt="0"/>
      <dgm:spPr/>
    </dgm:pt>
    <dgm:pt modelId="{D141F8F0-35AD-4DD8-A5C8-C409A160A7E0}" type="pres">
      <dgm:prSet presAssocID="{7D20A94C-0A58-41F5-B950-FC0531B3423E}" presName="conn2-1" presStyleLbl="parChTrans1D2" presStyleIdx="0" presStyleCnt="4"/>
      <dgm:spPr/>
      <dgm:t>
        <a:bodyPr/>
        <a:lstStyle/>
        <a:p>
          <a:endParaRPr lang="es-ES"/>
        </a:p>
      </dgm:t>
    </dgm:pt>
    <dgm:pt modelId="{E8BBD2E2-FBF7-4490-B771-61D9AD123107}" type="pres">
      <dgm:prSet presAssocID="{7D20A94C-0A58-41F5-B950-FC0531B3423E}" presName="connTx" presStyleLbl="parChTrans1D2" presStyleIdx="0" presStyleCnt="4"/>
      <dgm:spPr/>
      <dgm:t>
        <a:bodyPr/>
        <a:lstStyle/>
        <a:p>
          <a:endParaRPr lang="es-ES"/>
        </a:p>
      </dgm:t>
    </dgm:pt>
    <dgm:pt modelId="{01ED9978-CE2E-4EFD-B068-E49735B3D3F7}" type="pres">
      <dgm:prSet presAssocID="{4A2C09B0-2EA6-4F37-9F42-C5AC93453810}" presName="root2" presStyleCnt="0"/>
      <dgm:spPr/>
    </dgm:pt>
    <dgm:pt modelId="{4644A703-8D0D-4867-9E6C-7A1E08749AC5}" type="pres">
      <dgm:prSet presAssocID="{4A2C09B0-2EA6-4F37-9F42-C5AC93453810}" presName="LevelTwoTextNode" presStyleLbl="node2" presStyleIdx="0" presStyleCnt="4">
        <dgm:presLayoutVars>
          <dgm:chPref val="3"/>
        </dgm:presLayoutVars>
      </dgm:prSet>
      <dgm:spPr/>
      <dgm:t>
        <a:bodyPr/>
        <a:lstStyle/>
        <a:p>
          <a:endParaRPr lang="es-ES"/>
        </a:p>
      </dgm:t>
    </dgm:pt>
    <dgm:pt modelId="{42CD92C0-0246-4D2B-8009-773813C7235D}" type="pres">
      <dgm:prSet presAssocID="{4A2C09B0-2EA6-4F37-9F42-C5AC93453810}" presName="level3hierChild" presStyleCnt="0"/>
      <dgm:spPr/>
    </dgm:pt>
    <dgm:pt modelId="{8DD9894A-4667-4A08-AD95-E1FCEDF97A65}" type="pres">
      <dgm:prSet presAssocID="{DEF42EF6-4F78-4862-84B0-E31A49599DA5}" presName="conn2-1" presStyleLbl="parChTrans1D2" presStyleIdx="1" presStyleCnt="4"/>
      <dgm:spPr/>
      <dgm:t>
        <a:bodyPr/>
        <a:lstStyle/>
        <a:p>
          <a:endParaRPr lang="es-ES"/>
        </a:p>
      </dgm:t>
    </dgm:pt>
    <dgm:pt modelId="{13A3218D-F652-4D00-BB7C-E6A2312D435D}" type="pres">
      <dgm:prSet presAssocID="{DEF42EF6-4F78-4862-84B0-E31A49599DA5}" presName="connTx" presStyleLbl="parChTrans1D2" presStyleIdx="1" presStyleCnt="4"/>
      <dgm:spPr/>
      <dgm:t>
        <a:bodyPr/>
        <a:lstStyle/>
        <a:p>
          <a:endParaRPr lang="es-ES"/>
        </a:p>
      </dgm:t>
    </dgm:pt>
    <dgm:pt modelId="{4A1D1547-D335-4C21-875F-DED28203EED8}" type="pres">
      <dgm:prSet presAssocID="{99E9E093-6353-4945-8CD1-FDDD65143830}" presName="root2" presStyleCnt="0"/>
      <dgm:spPr/>
    </dgm:pt>
    <dgm:pt modelId="{D2040DAC-7E37-473A-A934-B2A655B07D54}" type="pres">
      <dgm:prSet presAssocID="{99E9E093-6353-4945-8CD1-FDDD65143830}" presName="LevelTwoTextNode" presStyleLbl="node2" presStyleIdx="1" presStyleCnt="4">
        <dgm:presLayoutVars>
          <dgm:chPref val="3"/>
        </dgm:presLayoutVars>
      </dgm:prSet>
      <dgm:spPr/>
      <dgm:t>
        <a:bodyPr/>
        <a:lstStyle/>
        <a:p>
          <a:endParaRPr lang="es-ES"/>
        </a:p>
      </dgm:t>
    </dgm:pt>
    <dgm:pt modelId="{456D839A-021C-45FA-B5D1-6C6EC339A140}" type="pres">
      <dgm:prSet presAssocID="{99E9E093-6353-4945-8CD1-FDDD65143830}" presName="level3hierChild" presStyleCnt="0"/>
      <dgm:spPr/>
    </dgm:pt>
    <dgm:pt modelId="{E3962A1B-7214-417C-BCA0-7639EEB7D92E}" type="pres">
      <dgm:prSet presAssocID="{3B0BBA93-FA7C-4C27-81E7-A625D211A01D}" presName="conn2-1" presStyleLbl="parChTrans1D2" presStyleIdx="2" presStyleCnt="4"/>
      <dgm:spPr/>
      <dgm:t>
        <a:bodyPr/>
        <a:lstStyle/>
        <a:p>
          <a:endParaRPr lang="es-ES"/>
        </a:p>
      </dgm:t>
    </dgm:pt>
    <dgm:pt modelId="{ADF02637-7336-4045-974D-E0268BACE73A}" type="pres">
      <dgm:prSet presAssocID="{3B0BBA93-FA7C-4C27-81E7-A625D211A01D}" presName="connTx" presStyleLbl="parChTrans1D2" presStyleIdx="2" presStyleCnt="4"/>
      <dgm:spPr/>
      <dgm:t>
        <a:bodyPr/>
        <a:lstStyle/>
        <a:p>
          <a:endParaRPr lang="es-ES"/>
        </a:p>
      </dgm:t>
    </dgm:pt>
    <dgm:pt modelId="{A897BAC5-304F-4F48-ACB1-D609005DC52D}" type="pres">
      <dgm:prSet presAssocID="{D9AFD398-25D9-4961-8A23-F6CB9B328DD7}" presName="root2" presStyleCnt="0"/>
      <dgm:spPr/>
    </dgm:pt>
    <dgm:pt modelId="{C744A9EF-70B8-4562-BDAA-779CD7985486}" type="pres">
      <dgm:prSet presAssocID="{D9AFD398-25D9-4961-8A23-F6CB9B328DD7}" presName="LevelTwoTextNode" presStyleLbl="node2" presStyleIdx="2" presStyleCnt="4">
        <dgm:presLayoutVars>
          <dgm:chPref val="3"/>
        </dgm:presLayoutVars>
      </dgm:prSet>
      <dgm:spPr/>
      <dgm:t>
        <a:bodyPr/>
        <a:lstStyle/>
        <a:p>
          <a:endParaRPr lang="es-ES"/>
        </a:p>
      </dgm:t>
    </dgm:pt>
    <dgm:pt modelId="{F5FCB9AB-A750-4F26-BA18-EC771B9C63D9}" type="pres">
      <dgm:prSet presAssocID="{D9AFD398-25D9-4961-8A23-F6CB9B328DD7}" presName="level3hierChild" presStyleCnt="0"/>
      <dgm:spPr/>
    </dgm:pt>
    <dgm:pt modelId="{9D6888AF-FD3B-4EBE-B6BF-1B613A08E665}" type="pres">
      <dgm:prSet presAssocID="{87A0E8CE-A034-4ACC-8F6B-D52EB7EAF2C0}" presName="conn2-1" presStyleLbl="parChTrans1D2" presStyleIdx="3" presStyleCnt="4"/>
      <dgm:spPr/>
      <dgm:t>
        <a:bodyPr/>
        <a:lstStyle/>
        <a:p>
          <a:endParaRPr lang="es-ES"/>
        </a:p>
      </dgm:t>
    </dgm:pt>
    <dgm:pt modelId="{2FD69A5C-C111-4935-8B7B-77A34D0AC9DA}" type="pres">
      <dgm:prSet presAssocID="{87A0E8CE-A034-4ACC-8F6B-D52EB7EAF2C0}" presName="connTx" presStyleLbl="parChTrans1D2" presStyleIdx="3" presStyleCnt="4"/>
      <dgm:spPr/>
      <dgm:t>
        <a:bodyPr/>
        <a:lstStyle/>
        <a:p>
          <a:endParaRPr lang="es-ES"/>
        </a:p>
      </dgm:t>
    </dgm:pt>
    <dgm:pt modelId="{AF6DF913-E985-4C3E-89C1-4FE79FE6ED55}" type="pres">
      <dgm:prSet presAssocID="{93DF3D88-4CEA-4D58-BCB6-503911188E28}" presName="root2" presStyleCnt="0"/>
      <dgm:spPr/>
    </dgm:pt>
    <dgm:pt modelId="{BCA4D2B2-FB7A-4530-9F00-F0423A7FFE15}" type="pres">
      <dgm:prSet presAssocID="{93DF3D88-4CEA-4D58-BCB6-503911188E28}" presName="LevelTwoTextNode" presStyleLbl="node2" presStyleIdx="3" presStyleCnt="4">
        <dgm:presLayoutVars>
          <dgm:chPref val="3"/>
        </dgm:presLayoutVars>
      </dgm:prSet>
      <dgm:spPr/>
      <dgm:t>
        <a:bodyPr/>
        <a:lstStyle/>
        <a:p>
          <a:endParaRPr lang="es-ES"/>
        </a:p>
      </dgm:t>
    </dgm:pt>
    <dgm:pt modelId="{DF4AE65D-2394-4967-B295-B1257824B535}" type="pres">
      <dgm:prSet presAssocID="{93DF3D88-4CEA-4D58-BCB6-503911188E28}" presName="level3hierChild" presStyleCnt="0"/>
      <dgm:spPr/>
    </dgm:pt>
  </dgm:ptLst>
  <dgm:cxnLst>
    <dgm:cxn modelId="{03F3D5B6-23AD-4DF2-BE70-DF547C179BCA}" type="presOf" srcId="{3B0BBA93-FA7C-4C27-81E7-A625D211A01D}" destId="{E3962A1B-7214-417C-BCA0-7639EEB7D92E}" srcOrd="0" destOrd="0" presId="urn:microsoft.com/office/officeart/2005/8/layout/hierarchy2"/>
    <dgm:cxn modelId="{6FEC0647-2AA2-4F0F-A164-785AA73665B3}" type="presOf" srcId="{2CFA8989-1049-4DFF-B5A7-7E8838C0670A}" destId="{298843F4-3317-4911-BC12-92C83DB62792}" srcOrd="0" destOrd="0" presId="urn:microsoft.com/office/officeart/2005/8/layout/hierarchy2"/>
    <dgm:cxn modelId="{5DDFFC5E-F13C-4CEA-9A14-652523767A1B}" type="presOf" srcId="{D9AFD398-25D9-4961-8A23-F6CB9B328DD7}" destId="{C744A9EF-70B8-4562-BDAA-779CD7985486}" srcOrd="0" destOrd="0" presId="urn:microsoft.com/office/officeart/2005/8/layout/hierarchy2"/>
    <dgm:cxn modelId="{D6BA62A8-F40A-4DE2-979A-A465944D8DEA}" type="presOf" srcId="{7D20A94C-0A58-41F5-B950-FC0531B3423E}" destId="{D141F8F0-35AD-4DD8-A5C8-C409A160A7E0}" srcOrd="0" destOrd="0" presId="urn:microsoft.com/office/officeart/2005/8/layout/hierarchy2"/>
    <dgm:cxn modelId="{ABB33169-BD6E-44C7-B547-66E2E301F8E0}" type="presOf" srcId="{3B0BBA93-FA7C-4C27-81E7-A625D211A01D}" destId="{ADF02637-7336-4045-974D-E0268BACE73A}" srcOrd="1" destOrd="0" presId="urn:microsoft.com/office/officeart/2005/8/layout/hierarchy2"/>
    <dgm:cxn modelId="{77D5A3F8-0ADD-47C8-AC40-1DAB1BA31F8F}" type="presOf" srcId="{DEF42EF6-4F78-4862-84B0-E31A49599DA5}" destId="{8DD9894A-4667-4A08-AD95-E1FCEDF97A65}" srcOrd="0" destOrd="0" presId="urn:microsoft.com/office/officeart/2005/8/layout/hierarchy2"/>
    <dgm:cxn modelId="{3B46AA1B-CB9B-4FD6-AFD8-639A09D2C317}" type="presOf" srcId="{99E9E093-6353-4945-8CD1-FDDD65143830}" destId="{D2040DAC-7E37-473A-A934-B2A655B07D54}" srcOrd="0" destOrd="0" presId="urn:microsoft.com/office/officeart/2005/8/layout/hierarchy2"/>
    <dgm:cxn modelId="{044ACEEE-F646-4A04-9580-96E7F746E211}" type="presOf" srcId="{DEF42EF6-4F78-4862-84B0-E31A49599DA5}" destId="{13A3218D-F652-4D00-BB7C-E6A2312D435D}" srcOrd="1" destOrd="0" presId="urn:microsoft.com/office/officeart/2005/8/layout/hierarchy2"/>
    <dgm:cxn modelId="{3D578FF4-95A9-4740-9E1B-0FE20A6FDD44}" type="presOf" srcId="{87A0E8CE-A034-4ACC-8F6B-D52EB7EAF2C0}" destId="{2FD69A5C-C111-4935-8B7B-77A34D0AC9DA}" srcOrd="1" destOrd="0" presId="urn:microsoft.com/office/officeart/2005/8/layout/hierarchy2"/>
    <dgm:cxn modelId="{08FAFA04-A994-4015-9C0D-7B9AE775D5FC}" type="presOf" srcId="{7D20A94C-0A58-41F5-B950-FC0531B3423E}" destId="{E8BBD2E2-FBF7-4490-B771-61D9AD123107}" srcOrd="1" destOrd="0" presId="urn:microsoft.com/office/officeart/2005/8/layout/hierarchy2"/>
    <dgm:cxn modelId="{2811A4D0-57C6-4722-BB83-E8A30AB8072A}" srcId="{1C6F1B3F-24F6-4EDD-BEE2-D58AD3244145}" destId="{99E9E093-6353-4945-8CD1-FDDD65143830}" srcOrd="1" destOrd="0" parTransId="{DEF42EF6-4F78-4862-84B0-E31A49599DA5}" sibTransId="{DCF6DFF7-F678-4DBE-91DF-D15BE8BED928}"/>
    <dgm:cxn modelId="{0CB26D1A-080C-4DEA-A5A4-D795F8FEB3EA}" type="presOf" srcId="{87A0E8CE-A034-4ACC-8F6B-D52EB7EAF2C0}" destId="{9D6888AF-FD3B-4EBE-B6BF-1B613A08E665}" srcOrd="0" destOrd="0" presId="urn:microsoft.com/office/officeart/2005/8/layout/hierarchy2"/>
    <dgm:cxn modelId="{E8ED33A4-3701-448D-BE20-B3820CA41D91}" srcId="{2CFA8989-1049-4DFF-B5A7-7E8838C0670A}" destId="{1C6F1B3F-24F6-4EDD-BEE2-D58AD3244145}" srcOrd="0" destOrd="0" parTransId="{27A63F6A-EBC6-4ECB-AE5D-C45DD5FC8166}" sibTransId="{49811DA9-E2AE-4FD8-B222-9C616CBA1C30}"/>
    <dgm:cxn modelId="{8D7A070E-11AA-45A6-AD0B-1E3C00D5853B}" srcId="{1C6F1B3F-24F6-4EDD-BEE2-D58AD3244145}" destId="{93DF3D88-4CEA-4D58-BCB6-503911188E28}" srcOrd="3" destOrd="0" parTransId="{87A0E8CE-A034-4ACC-8F6B-D52EB7EAF2C0}" sibTransId="{9D9B6AC4-7256-4D52-A7B2-E27939A49C78}"/>
    <dgm:cxn modelId="{52BAE130-B236-4DB1-B43A-99343EE11BB2}" type="presOf" srcId="{1C6F1B3F-24F6-4EDD-BEE2-D58AD3244145}" destId="{8E56B61F-7CFB-4283-9690-0607D4B5F56E}" srcOrd="0" destOrd="0" presId="urn:microsoft.com/office/officeart/2005/8/layout/hierarchy2"/>
    <dgm:cxn modelId="{0A281A0E-4FE9-49F9-A912-59B13AEDCC42}" srcId="{1C6F1B3F-24F6-4EDD-BEE2-D58AD3244145}" destId="{D9AFD398-25D9-4961-8A23-F6CB9B328DD7}" srcOrd="2" destOrd="0" parTransId="{3B0BBA93-FA7C-4C27-81E7-A625D211A01D}" sibTransId="{DB168E88-A78E-4650-A020-70AE265E75F7}"/>
    <dgm:cxn modelId="{B7F1CE65-5CB7-4522-8C72-9C2D2B7FD66D}" type="presOf" srcId="{93DF3D88-4CEA-4D58-BCB6-503911188E28}" destId="{BCA4D2B2-FB7A-4530-9F00-F0423A7FFE15}" srcOrd="0" destOrd="0" presId="urn:microsoft.com/office/officeart/2005/8/layout/hierarchy2"/>
    <dgm:cxn modelId="{655784C2-7997-4C33-BB2F-8DBB19E2E815}" srcId="{1C6F1B3F-24F6-4EDD-BEE2-D58AD3244145}" destId="{4A2C09B0-2EA6-4F37-9F42-C5AC93453810}" srcOrd="0" destOrd="0" parTransId="{7D20A94C-0A58-41F5-B950-FC0531B3423E}" sibTransId="{96A037CE-35E9-47FD-A146-D851249DD41D}"/>
    <dgm:cxn modelId="{5C6AF234-4B70-45D4-A282-3BEB2E57A1D7}" type="presOf" srcId="{4A2C09B0-2EA6-4F37-9F42-C5AC93453810}" destId="{4644A703-8D0D-4867-9E6C-7A1E08749AC5}" srcOrd="0" destOrd="0" presId="urn:microsoft.com/office/officeart/2005/8/layout/hierarchy2"/>
    <dgm:cxn modelId="{F1D88D6E-DB85-46B7-B777-AE1C8168F54D}" type="presParOf" srcId="{298843F4-3317-4911-BC12-92C83DB62792}" destId="{4948DC03-DF5A-454D-8B26-EDB04BF785C2}" srcOrd="0" destOrd="0" presId="urn:microsoft.com/office/officeart/2005/8/layout/hierarchy2"/>
    <dgm:cxn modelId="{1200151C-2577-4ED9-843A-8E1706DE795D}" type="presParOf" srcId="{4948DC03-DF5A-454D-8B26-EDB04BF785C2}" destId="{8E56B61F-7CFB-4283-9690-0607D4B5F56E}" srcOrd="0" destOrd="0" presId="urn:microsoft.com/office/officeart/2005/8/layout/hierarchy2"/>
    <dgm:cxn modelId="{6F4C5B95-5C0A-4C4D-87F4-9CAC981B47EE}" type="presParOf" srcId="{4948DC03-DF5A-454D-8B26-EDB04BF785C2}" destId="{CFDA6069-6D26-4B50-9C7F-23A4617AD2ED}" srcOrd="1" destOrd="0" presId="urn:microsoft.com/office/officeart/2005/8/layout/hierarchy2"/>
    <dgm:cxn modelId="{F398F7EF-EB54-44DC-AB08-A7918E24BB1C}" type="presParOf" srcId="{CFDA6069-6D26-4B50-9C7F-23A4617AD2ED}" destId="{D141F8F0-35AD-4DD8-A5C8-C409A160A7E0}" srcOrd="0" destOrd="0" presId="urn:microsoft.com/office/officeart/2005/8/layout/hierarchy2"/>
    <dgm:cxn modelId="{4639A0CB-2E3D-4618-A305-76124CA848D2}" type="presParOf" srcId="{D141F8F0-35AD-4DD8-A5C8-C409A160A7E0}" destId="{E8BBD2E2-FBF7-4490-B771-61D9AD123107}" srcOrd="0" destOrd="0" presId="urn:microsoft.com/office/officeart/2005/8/layout/hierarchy2"/>
    <dgm:cxn modelId="{17542F12-C989-416D-AB0B-59B15EDC9DE3}" type="presParOf" srcId="{CFDA6069-6D26-4B50-9C7F-23A4617AD2ED}" destId="{01ED9978-CE2E-4EFD-B068-E49735B3D3F7}" srcOrd="1" destOrd="0" presId="urn:microsoft.com/office/officeart/2005/8/layout/hierarchy2"/>
    <dgm:cxn modelId="{5646AD01-6288-4C4E-9C3E-372D991DCE6C}" type="presParOf" srcId="{01ED9978-CE2E-4EFD-B068-E49735B3D3F7}" destId="{4644A703-8D0D-4867-9E6C-7A1E08749AC5}" srcOrd="0" destOrd="0" presId="urn:microsoft.com/office/officeart/2005/8/layout/hierarchy2"/>
    <dgm:cxn modelId="{7AEBC72D-F971-404A-8953-CFAE4C33222D}" type="presParOf" srcId="{01ED9978-CE2E-4EFD-B068-E49735B3D3F7}" destId="{42CD92C0-0246-4D2B-8009-773813C7235D}" srcOrd="1" destOrd="0" presId="urn:microsoft.com/office/officeart/2005/8/layout/hierarchy2"/>
    <dgm:cxn modelId="{D29C47EA-310F-483E-926F-2BDD1CD44151}" type="presParOf" srcId="{CFDA6069-6D26-4B50-9C7F-23A4617AD2ED}" destId="{8DD9894A-4667-4A08-AD95-E1FCEDF97A65}" srcOrd="2" destOrd="0" presId="urn:microsoft.com/office/officeart/2005/8/layout/hierarchy2"/>
    <dgm:cxn modelId="{D6319730-FD27-4B4A-ADEF-A2CF8A654F99}" type="presParOf" srcId="{8DD9894A-4667-4A08-AD95-E1FCEDF97A65}" destId="{13A3218D-F652-4D00-BB7C-E6A2312D435D}" srcOrd="0" destOrd="0" presId="urn:microsoft.com/office/officeart/2005/8/layout/hierarchy2"/>
    <dgm:cxn modelId="{8F853BE1-04ED-49AC-A799-176A7CBB6A5F}" type="presParOf" srcId="{CFDA6069-6D26-4B50-9C7F-23A4617AD2ED}" destId="{4A1D1547-D335-4C21-875F-DED28203EED8}" srcOrd="3" destOrd="0" presId="urn:microsoft.com/office/officeart/2005/8/layout/hierarchy2"/>
    <dgm:cxn modelId="{BD941D81-AA70-4839-8DB5-36AC3C84C8CC}" type="presParOf" srcId="{4A1D1547-D335-4C21-875F-DED28203EED8}" destId="{D2040DAC-7E37-473A-A934-B2A655B07D54}" srcOrd="0" destOrd="0" presId="urn:microsoft.com/office/officeart/2005/8/layout/hierarchy2"/>
    <dgm:cxn modelId="{557A32F5-DE1C-4D52-999A-A6470CADD3DF}" type="presParOf" srcId="{4A1D1547-D335-4C21-875F-DED28203EED8}" destId="{456D839A-021C-45FA-B5D1-6C6EC339A140}" srcOrd="1" destOrd="0" presId="urn:microsoft.com/office/officeart/2005/8/layout/hierarchy2"/>
    <dgm:cxn modelId="{F007355B-6D0F-4C28-84BA-0C912B3D74A4}" type="presParOf" srcId="{CFDA6069-6D26-4B50-9C7F-23A4617AD2ED}" destId="{E3962A1B-7214-417C-BCA0-7639EEB7D92E}" srcOrd="4" destOrd="0" presId="urn:microsoft.com/office/officeart/2005/8/layout/hierarchy2"/>
    <dgm:cxn modelId="{C43C12CD-5902-427E-A741-849AE8B5351D}" type="presParOf" srcId="{E3962A1B-7214-417C-BCA0-7639EEB7D92E}" destId="{ADF02637-7336-4045-974D-E0268BACE73A}" srcOrd="0" destOrd="0" presId="urn:microsoft.com/office/officeart/2005/8/layout/hierarchy2"/>
    <dgm:cxn modelId="{DE42A314-5A72-4378-A185-31218A3A81CB}" type="presParOf" srcId="{CFDA6069-6D26-4B50-9C7F-23A4617AD2ED}" destId="{A897BAC5-304F-4F48-ACB1-D609005DC52D}" srcOrd="5" destOrd="0" presId="urn:microsoft.com/office/officeart/2005/8/layout/hierarchy2"/>
    <dgm:cxn modelId="{DF5B58BC-89DD-4503-B4B6-CB489B62E8EB}" type="presParOf" srcId="{A897BAC5-304F-4F48-ACB1-D609005DC52D}" destId="{C744A9EF-70B8-4562-BDAA-779CD7985486}" srcOrd="0" destOrd="0" presId="urn:microsoft.com/office/officeart/2005/8/layout/hierarchy2"/>
    <dgm:cxn modelId="{25843CD5-4576-4462-BE2D-EF7C979AE088}" type="presParOf" srcId="{A897BAC5-304F-4F48-ACB1-D609005DC52D}" destId="{F5FCB9AB-A750-4F26-BA18-EC771B9C63D9}" srcOrd="1" destOrd="0" presId="urn:microsoft.com/office/officeart/2005/8/layout/hierarchy2"/>
    <dgm:cxn modelId="{1930B44D-FBA6-4FF1-9A58-F8217E9D6C13}" type="presParOf" srcId="{CFDA6069-6D26-4B50-9C7F-23A4617AD2ED}" destId="{9D6888AF-FD3B-4EBE-B6BF-1B613A08E665}" srcOrd="6" destOrd="0" presId="urn:microsoft.com/office/officeart/2005/8/layout/hierarchy2"/>
    <dgm:cxn modelId="{456793A7-333B-4AA5-A0AB-16793F4E707B}" type="presParOf" srcId="{9D6888AF-FD3B-4EBE-B6BF-1B613A08E665}" destId="{2FD69A5C-C111-4935-8B7B-77A34D0AC9DA}" srcOrd="0" destOrd="0" presId="urn:microsoft.com/office/officeart/2005/8/layout/hierarchy2"/>
    <dgm:cxn modelId="{3BD27CA5-FB0E-4112-A504-5BAFFE43D616}" type="presParOf" srcId="{CFDA6069-6D26-4B50-9C7F-23A4617AD2ED}" destId="{AF6DF913-E985-4C3E-89C1-4FE79FE6ED55}" srcOrd="7" destOrd="0" presId="urn:microsoft.com/office/officeart/2005/8/layout/hierarchy2"/>
    <dgm:cxn modelId="{10B8087E-27EC-41BB-BA10-AF6D8EFF3830}" type="presParOf" srcId="{AF6DF913-E985-4C3E-89C1-4FE79FE6ED55}" destId="{BCA4D2B2-FB7A-4530-9F00-F0423A7FFE15}" srcOrd="0" destOrd="0" presId="urn:microsoft.com/office/officeart/2005/8/layout/hierarchy2"/>
    <dgm:cxn modelId="{C67D0CB4-A10E-4FCA-BEE0-2E89BB58C70A}" type="presParOf" srcId="{AF6DF913-E985-4C3E-89C1-4FE79FE6ED55}" destId="{DF4AE65D-2394-4967-B295-B1257824B535}" srcOrd="1" destOrd="0" presId="urn:microsoft.com/office/officeart/2005/8/layout/hierarchy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CFA8989-1049-4DFF-B5A7-7E8838C0670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1C6F1B3F-24F6-4EDD-BEE2-D58AD3244145}">
      <dgm:prSet phldrT="[Texto]"/>
      <dgm:spPr/>
      <dgm:t>
        <a:bodyPr/>
        <a:lstStyle/>
        <a:p>
          <a:r>
            <a:rPr lang="es-ES" dirty="0" smtClean="0"/>
            <a:t>La descripción incluirá</a:t>
          </a:r>
          <a:endParaRPr lang="es-ES" dirty="0"/>
        </a:p>
      </dgm:t>
    </dgm:pt>
    <dgm:pt modelId="{27A63F6A-EBC6-4ECB-AE5D-C45DD5FC8166}" type="parTrans" cxnId="{E8ED33A4-3701-448D-BE20-B3820CA41D91}">
      <dgm:prSet/>
      <dgm:spPr/>
      <dgm:t>
        <a:bodyPr/>
        <a:lstStyle/>
        <a:p>
          <a:endParaRPr lang="es-ES"/>
        </a:p>
      </dgm:t>
    </dgm:pt>
    <dgm:pt modelId="{49811DA9-E2AE-4FD8-B222-9C616CBA1C30}" type="sibTrans" cxnId="{E8ED33A4-3701-448D-BE20-B3820CA41D91}">
      <dgm:prSet/>
      <dgm:spPr/>
      <dgm:t>
        <a:bodyPr/>
        <a:lstStyle/>
        <a:p>
          <a:endParaRPr lang="es-ES"/>
        </a:p>
      </dgm:t>
    </dgm:pt>
    <dgm:pt modelId="{4A2C09B0-2EA6-4F37-9F42-C5AC93453810}">
      <dgm:prSet phldrT="[Texto]"/>
      <dgm:spPr/>
      <dgm:t>
        <a:bodyPr/>
        <a:lstStyle/>
        <a:p>
          <a:r>
            <a:rPr lang="es-ES" dirty="0" smtClean="0"/>
            <a:t>Una referencia a los EEFF</a:t>
          </a:r>
          <a:endParaRPr lang="es-ES" dirty="0"/>
        </a:p>
      </dgm:t>
    </dgm:pt>
    <dgm:pt modelId="{7D20A94C-0A58-41F5-B950-FC0531B3423E}" type="parTrans" cxnId="{655784C2-7997-4C33-BB2F-8DBB19E2E815}">
      <dgm:prSet/>
      <dgm:spPr/>
      <dgm:t>
        <a:bodyPr/>
        <a:lstStyle/>
        <a:p>
          <a:endParaRPr lang="es-ES" dirty="0"/>
        </a:p>
      </dgm:t>
    </dgm:pt>
    <dgm:pt modelId="{96A037CE-35E9-47FD-A146-D851249DD41D}" type="sibTrans" cxnId="{655784C2-7997-4C33-BB2F-8DBB19E2E815}">
      <dgm:prSet/>
      <dgm:spPr/>
      <dgm:t>
        <a:bodyPr/>
        <a:lstStyle/>
        <a:p>
          <a:endParaRPr lang="es-ES"/>
        </a:p>
      </dgm:t>
    </dgm:pt>
    <dgm:pt modelId="{99E9E093-6353-4945-8CD1-FDDD65143830}">
      <dgm:prSet phldrT="[Texto]"/>
      <dgm:spPr/>
      <dgm:t>
        <a:bodyPr/>
        <a:lstStyle/>
        <a:p>
          <a:r>
            <a:rPr lang="es-ES" dirty="0" smtClean="0"/>
            <a:t>Motivos de ser considerada KAM por el auditor</a:t>
          </a:r>
          <a:endParaRPr lang="es-ES" dirty="0"/>
        </a:p>
      </dgm:t>
    </dgm:pt>
    <dgm:pt modelId="{DEF42EF6-4F78-4862-84B0-E31A49599DA5}" type="parTrans" cxnId="{2811A4D0-57C6-4722-BB83-E8A30AB8072A}">
      <dgm:prSet/>
      <dgm:spPr/>
      <dgm:t>
        <a:bodyPr/>
        <a:lstStyle/>
        <a:p>
          <a:endParaRPr lang="es-ES" dirty="0"/>
        </a:p>
      </dgm:t>
    </dgm:pt>
    <dgm:pt modelId="{DCF6DFF7-F678-4DBE-91DF-D15BE8BED928}" type="sibTrans" cxnId="{2811A4D0-57C6-4722-BB83-E8A30AB8072A}">
      <dgm:prSet/>
      <dgm:spPr/>
      <dgm:t>
        <a:bodyPr/>
        <a:lstStyle/>
        <a:p>
          <a:endParaRPr lang="es-ES"/>
        </a:p>
      </dgm:t>
    </dgm:pt>
    <dgm:pt modelId="{D9AFD398-25D9-4961-8A23-F6CB9B328DD7}">
      <dgm:prSet phldrT="[Texto]"/>
      <dgm:spPr/>
      <dgm:t>
        <a:bodyPr/>
        <a:lstStyle/>
        <a:p>
          <a:r>
            <a:rPr lang="es-ES" dirty="0" smtClean="0"/>
            <a:t>Modo en que se ha tratado dicha KAM en la auditoría </a:t>
          </a:r>
          <a:endParaRPr lang="es-ES" dirty="0"/>
        </a:p>
      </dgm:t>
    </dgm:pt>
    <dgm:pt modelId="{3B0BBA93-FA7C-4C27-81E7-A625D211A01D}" type="parTrans" cxnId="{0A281A0E-4FE9-49F9-A912-59B13AEDCC42}">
      <dgm:prSet/>
      <dgm:spPr/>
      <dgm:t>
        <a:bodyPr/>
        <a:lstStyle/>
        <a:p>
          <a:endParaRPr lang="es-ES" dirty="0"/>
        </a:p>
      </dgm:t>
    </dgm:pt>
    <dgm:pt modelId="{DB168E88-A78E-4650-A020-70AE265E75F7}" type="sibTrans" cxnId="{0A281A0E-4FE9-49F9-A912-59B13AEDCC42}">
      <dgm:prSet/>
      <dgm:spPr/>
      <dgm:t>
        <a:bodyPr/>
        <a:lstStyle/>
        <a:p>
          <a:endParaRPr lang="es-ES"/>
        </a:p>
      </dgm:t>
    </dgm:pt>
    <dgm:pt modelId="{298843F4-3317-4911-BC12-92C83DB62792}" type="pres">
      <dgm:prSet presAssocID="{2CFA8989-1049-4DFF-B5A7-7E8838C0670A}" presName="diagram" presStyleCnt="0">
        <dgm:presLayoutVars>
          <dgm:chPref val="1"/>
          <dgm:dir/>
          <dgm:animOne val="branch"/>
          <dgm:animLvl val="lvl"/>
          <dgm:resizeHandles val="exact"/>
        </dgm:presLayoutVars>
      </dgm:prSet>
      <dgm:spPr/>
      <dgm:t>
        <a:bodyPr/>
        <a:lstStyle/>
        <a:p>
          <a:endParaRPr lang="es-ES"/>
        </a:p>
      </dgm:t>
    </dgm:pt>
    <dgm:pt modelId="{4948DC03-DF5A-454D-8B26-EDB04BF785C2}" type="pres">
      <dgm:prSet presAssocID="{1C6F1B3F-24F6-4EDD-BEE2-D58AD3244145}" presName="root1" presStyleCnt="0"/>
      <dgm:spPr/>
    </dgm:pt>
    <dgm:pt modelId="{8E56B61F-7CFB-4283-9690-0607D4B5F56E}" type="pres">
      <dgm:prSet presAssocID="{1C6F1B3F-24F6-4EDD-BEE2-D58AD3244145}" presName="LevelOneTextNode" presStyleLbl="node0" presStyleIdx="0" presStyleCnt="1">
        <dgm:presLayoutVars>
          <dgm:chPref val="3"/>
        </dgm:presLayoutVars>
      </dgm:prSet>
      <dgm:spPr/>
      <dgm:t>
        <a:bodyPr/>
        <a:lstStyle/>
        <a:p>
          <a:endParaRPr lang="es-ES"/>
        </a:p>
      </dgm:t>
    </dgm:pt>
    <dgm:pt modelId="{CFDA6069-6D26-4B50-9C7F-23A4617AD2ED}" type="pres">
      <dgm:prSet presAssocID="{1C6F1B3F-24F6-4EDD-BEE2-D58AD3244145}" presName="level2hierChild" presStyleCnt="0"/>
      <dgm:spPr/>
    </dgm:pt>
    <dgm:pt modelId="{D141F8F0-35AD-4DD8-A5C8-C409A160A7E0}" type="pres">
      <dgm:prSet presAssocID="{7D20A94C-0A58-41F5-B950-FC0531B3423E}" presName="conn2-1" presStyleLbl="parChTrans1D2" presStyleIdx="0" presStyleCnt="3"/>
      <dgm:spPr/>
      <dgm:t>
        <a:bodyPr/>
        <a:lstStyle/>
        <a:p>
          <a:endParaRPr lang="es-ES"/>
        </a:p>
      </dgm:t>
    </dgm:pt>
    <dgm:pt modelId="{E8BBD2E2-FBF7-4490-B771-61D9AD123107}" type="pres">
      <dgm:prSet presAssocID="{7D20A94C-0A58-41F5-B950-FC0531B3423E}" presName="connTx" presStyleLbl="parChTrans1D2" presStyleIdx="0" presStyleCnt="3"/>
      <dgm:spPr/>
      <dgm:t>
        <a:bodyPr/>
        <a:lstStyle/>
        <a:p>
          <a:endParaRPr lang="es-ES"/>
        </a:p>
      </dgm:t>
    </dgm:pt>
    <dgm:pt modelId="{01ED9978-CE2E-4EFD-B068-E49735B3D3F7}" type="pres">
      <dgm:prSet presAssocID="{4A2C09B0-2EA6-4F37-9F42-C5AC93453810}" presName="root2" presStyleCnt="0"/>
      <dgm:spPr/>
    </dgm:pt>
    <dgm:pt modelId="{4644A703-8D0D-4867-9E6C-7A1E08749AC5}" type="pres">
      <dgm:prSet presAssocID="{4A2C09B0-2EA6-4F37-9F42-C5AC93453810}" presName="LevelTwoTextNode" presStyleLbl="node2" presStyleIdx="0" presStyleCnt="3">
        <dgm:presLayoutVars>
          <dgm:chPref val="3"/>
        </dgm:presLayoutVars>
      </dgm:prSet>
      <dgm:spPr/>
      <dgm:t>
        <a:bodyPr/>
        <a:lstStyle/>
        <a:p>
          <a:endParaRPr lang="es-ES"/>
        </a:p>
      </dgm:t>
    </dgm:pt>
    <dgm:pt modelId="{42CD92C0-0246-4D2B-8009-773813C7235D}" type="pres">
      <dgm:prSet presAssocID="{4A2C09B0-2EA6-4F37-9F42-C5AC93453810}" presName="level3hierChild" presStyleCnt="0"/>
      <dgm:spPr/>
    </dgm:pt>
    <dgm:pt modelId="{8DD9894A-4667-4A08-AD95-E1FCEDF97A65}" type="pres">
      <dgm:prSet presAssocID="{DEF42EF6-4F78-4862-84B0-E31A49599DA5}" presName="conn2-1" presStyleLbl="parChTrans1D2" presStyleIdx="1" presStyleCnt="3"/>
      <dgm:spPr/>
      <dgm:t>
        <a:bodyPr/>
        <a:lstStyle/>
        <a:p>
          <a:endParaRPr lang="es-ES"/>
        </a:p>
      </dgm:t>
    </dgm:pt>
    <dgm:pt modelId="{13A3218D-F652-4D00-BB7C-E6A2312D435D}" type="pres">
      <dgm:prSet presAssocID="{DEF42EF6-4F78-4862-84B0-E31A49599DA5}" presName="connTx" presStyleLbl="parChTrans1D2" presStyleIdx="1" presStyleCnt="3"/>
      <dgm:spPr/>
      <dgm:t>
        <a:bodyPr/>
        <a:lstStyle/>
        <a:p>
          <a:endParaRPr lang="es-ES"/>
        </a:p>
      </dgm:t>
    </dgm:pt>
    <dgm:pt modelId="{4A1D1547-D335-4C21-875F-DED28203EED8}" type="pres">
      <dgm:prSet presAssocID="{99E9E093-6353-4945-8CD1-FDDD65143830}" presName="root2" presStyleCnt="0"/>
      <dgm:spPr/>
    </dgm:pt>
    <dgm:pt modelId="{D2040DAC-7E37-473A-A934-B2A655B07D54}" type="pres">
      <dgm:prSet presAssocID="{99E9E093-6353-4945-8CD1-FDDD65143830}" presName="LevelTwoTextNode" presStyleLbl="node2" presStyleIdx="1" presStyleCnt="3">
        <dgm:presLayoutVars>
          <dgm:chPref val="3"/>
        </dgm:presLayoutVars>
      </dgm:prSet>
      <dgm:spPr/>
      <dgm:t>
        <a:bodyPr/>
        <a:lstStyle/>
        <a:p>
          <a:endParaRPr lang="es-ES"/>
        </a:p>
      </dgm:t>
    </dgm:pt>
    <dgm:pt modelId="{456D839A-021C-45FA-B5D1-6C6EC339A140}" type="pres">
      <dgm:prSet presAssocID="{99E9E093-6353-4945-8CD1-FDDD65143830}" presName="level3hierChild" presStyleCnt="0"/>
      <dgm:spPr/>
    </dgm:pt>
    <dgm:pt modelId="{E3962A1B-7214-417C-BCA0-7639EEB7D92E}" type="pres">
      <dgm:prSet presAssocID="{3B0BBA93-FA7C-4C27-81E7-A625D211A01D}" presName="conn2-1" presStyleLbl="parChTrans1D2" presStyleIdx="2" presStyleCnt="3"/>
      <dgm:spPr/>
      <dgm:t>
        <a:bodyPr/>
        <a:lstStyle/>
        <a:p>
          <a:endParaRPr lang="es-ES"/>
        </a:p>
      </dgm:t>
    </dgm:pt>
    <dgm:pt modelId="{ADF02637-7336-4045-974D-E0268BACE73A}" type="pres">
      <dgm:prSet presAssocID="{3B0BBA93-FA7C-4C27-81E7-A625D211A01D}" presName="connTx" presStyleLbl="parChTrans1D2" presStyleIdx="2" presStyleCnt="3"/>
      <dgm:spPr/>
      <dgm:t>
        <a:bodyPr/>
        <a:lstStyle/>
        <a:p>
          <a:endParaRPr lang="es-ES"/>
        </a:p>
      </dgm:t>
    </dgm:pt>
    <dgm:pt modelId="{A897BAC5-304F-4F48-ACB1-D609005DC52D}" type="pres">
      <dgm:prSet presAssocID="{D9AFD398-25D9-4961-8A23-F6CB9B328DD7}" presName="root2" presStyleCnt="0"/>
      <dgm:spPr/>
    </dgm:pt>
    <dgm:pt modelId="{C744A9EF-70B8-4562-BDAA-779CD7985486}" type="pres">
      <dgm:prSet presAssocID="{D9AFD398-25D9-4961-8A23-F6CB9B328DD7}" presName="LevelTwoTextNode" presStyleLbl="node2" presStyleIdx="2" presStyleCnt="3">
        <dgm:presLayoutVars>
          <dgm:chPref val="3"/>
        </dgm:presLayoutVars>
      </dgm:prSet>
      <dgm:spPr/>
      <dgm:t>
        <a:bodyPr/>
        <a:lstStyle/>
        <a:p>
          <a:endParaRPr lang="es-ES"/>
        </a:p>
      </dgm:t>
    </dgm:pt>
    <dgm:pt modelId="{F5FCB9AB-A750-4F26-BA18-EC771B9C63D9}" type="pres">
      <dgm:prSet presAssocID="{D9AFD398-25D9-4961-8A23-F6CB9B328DD7}" presName="level3hierChild" presStyleCnt="0"/>
      <dgm:spPr/>
    </dgm:pt>
  </dgm:ptLst>
  <dgm:cxnLst>
    <dgm:cxn modelId="{9761DA8C-3FFF-4007-BF86-D8D788444E5F}" type="presOf" srcId="{3B0BBA93-FA7C-4C27-81E7-A625D211A01D}" destId="{E3962A1B-7214-417C-BCA0-7639EEB7D92E}" srcOrd="0" destOrd="0" presId="urn:microsoft.com/office/officeart/2005/8/layout/hierarchy2"/>
    <dgm:cxn modelId="{1DF712C0-3D80-4902-8C69-E54ABF0FEB3F}" type="presOf" srcId="{7D20A94C-0A58-41F5-B950-FC0531B3423E}" destId="{D141F8F0-35AD-4DD8-A5C8-C409A160A7E0}" srcOrd="0" destOrd="0" presId="urn:microsoft.com/office/officeart/2005/8/layout/hierarchy2"/>
    <dgm:cxn modelId="{3AA8EF40-3984-46EC-B071-3DC5251BF210}" type="presOf" srcId="{D9AFD398-25D9-4961-8A23-F6CB9B328DD7}" destId="{C744A9EF-70B8-4562-BDAA-779CD7985486}" srcOrd="0" destOrd="0" presId="urn:microsoft.com/office/officeart/2005/8/layout/hierarchy2"/>
    <dgm:cxn modelId="{E8ED33A4-3701-448D-BE20-B3820CA41D91}" srcId="{2CFA8989-1049-4DFF-B5A7-7E8838C0670A}" destId="{1C6F1B3F-24F6-4EDD-BEE2-D58AD3244145}" srcOrd="0" destOrd="0" parTransId="{27A63F6A-EBC6-4ECB-AE5D-C45DD5FC8166}" sibTransId="{49811DA9-E2AE-4FD8-B222-9C616CBA1C30}"/>
    <dgm:cxn modelId="{6E9B1F23-405C-4A26-9DA9-0CC529FE8FE7}" type="presOf" srcId="{2CFA8989-1049-4DFF-B5A7-7E8838C0670A}" destId="{298843F4-3317-4911-BC12-92C83DB62792}" srcOrd="0" destOrd="0" presId="urn:microsoft.com/office/officeart/2005/8/layout/hierarchy2"/>
    <dgm:cxn modelId="{2811A4D0-57C6-4722-BB83-E8A30AB8072A}" srcId="{1C6F1B3F-24F6-4EDD-BEE2-D58AD3244145}" destId="{99E9E093-6353-4945-8CD1-FDDD65143830}" srcOrd="1" destOrd="0" parTransId="{DEF42EF6-4F78-4862-84B0-E31A49599DA5}" sibTransId="{DCF6DFF7-F678-4DBE-91DF-D15BE8BED928}"/>
    <dgm:cxn modelId="{789F9909-79B7-4DAA-A637-7B1DE7E8094C}" type="presOf" srcId="{DEF42EF6-4F78-4862-84B0-E31A49599DA5}" destId="{13A3218D-F652-4D00-BB7C-E6A2312D435D}" srcOrd="1" destOrd="0" presId="urn:microsoft.com/office/officeart/2005/8/layout/hierarchy2"/>
    <dgm:cxn modelId="{C143D763-A861-4814-81A6-3E09F54DC9D1}" type="presOf" srcId="{1C6F1B3F-24F6-4EDD-BEE2-D58AD3244145}" destId="{8E56B61F-7CFB-4283-9690-0607D4B5F56E}" srcOrd="0" destOrd="0" presId="urn:microsoft.com/office/officeart/2005/8/layout/hierarchy2"/>
    <dgm:cxn modelId="{655784C2-7997-4C33-BB2F-8DBB19E2E815}" srcId="{1C6F1B3F-24F6-4EDD-BEE2-D58AD3244145}" destId="{4A2C09B0-2EA6-4F37-9F42-C5AC93453810}" srcOrd="0" destOrd="0" parTransId="{7D20A94C-0A58-41F5-B950-FC0531B3423E}" sibTransId="{96A037CE-35E9-47FD-A146-D851249DD41D}"/>
    <dgm:cxn modelId="{6F17A222-66EA-4B74-82CF-64BC411B4770}" type="presOf" srcId="{99E9E093-6353-4945-8CD1-FDDD65143830}" destId="{D2040DAC-7E37-473A-A934-B2A655B07D54}" srcOrd="0" destOrd="0" presId="urn:microsoft.com/office/officeart/2005/8/layout/hierarchy2"/>
    <dgm:cxn modelId="{749763D3-4021-469A-9B2B-7F7DD6E3E8CE}" type="presOf" srcId="{3B0BBA93-FA7C-4C27-81E7-A625D211A01D}" destId="{ADF02637-7336-4045-974D-E0268BACE73A}" srcOrd="1" destOrd="0" presId="urn:microsoft.com/office/officeart/2005/8/layout/hierarchy2"/>
    <dgm:cxn modelId="{EC5078FB-BCFC-4ADA-94C8-91D27E193807}" type="presOf" srcId="{4A2C09B0-2EA6-4F37-9F42-C5AC93453810}" destId="{4644A703-8D0D-4867-9E6C-7A1E08749AC5}" srcOrd="0" destOrd="0" presId="urn:microsoft.com/office/officeart/2005/8/layout/hierarchy2"/>
    <dgm:cxn modelId="{42DF4879-8C60-4592-BA76-68ADDBB6C6E9}" type="presOf" srcId="{DEF42EF6-4F78-4862-84B0-E31A49599DA5}" destId="{8DD9894A-4667-4A08-AD95-E1FCEDF97A65}" srcOrd="0" destOrd="0" presId="urn:microsoft.com/office/officeart/2005/8/layout/hierarchy2"/>
    <dgm:cxn modelId="{BCFBACC5-BB01-40C1-9A64-1862262906EF}" type="presOf" srcId="{7D20A94C-0A58-41F5-B950-FC0531B3423E}" destId="{E8BBD2E2-FBF7-4490-B771-61D9AD123107}" srcOrd="1" destOrd="0" presId="urn:microsoft.com/office/officeart/2005/8/layout/hierarchy2"/>
    <dgm:cxn modelId="{0A281A0E-4FE9-49F9-A912-59B13AEDCC42}" srcId="{1C6F1B3F-24F6-4EDD-BEE2-D58AD3244145}" destId="{D9AFD398-25D9-4961-8A23-F6CB9B328DD7}" srcOrd="2" destOrd="0" parTransId="{3B0BBA93-FA7C-4C27-81E7-A625D211A01D}" sibTransId="{DB168E88-A78E-4650-A020-70AE265E75F7}"/>
    <dgm:cxn modelId="{E99D1F43-4595-44F7-A445-0D687A79CE15}" type="presParOf" srcId="{298843F4-3317-4911-BC12-92C83DB62792}" destId="{4948DC03-DF5A-454D-8B26-EDB04BF785C2}" srcOrd="0" destOrd="0" presId="urn:microsoft.com/office/officeart/2005/8/layout/hierarchy2"/>
    <dgm:cxn modelId="{05A2D91B-4C52-484B-B102-B71B515A323E}" type="presParOf" srcId="{4948DC03-DF5A-454D-8B26-EDB04BF785C2}" destId="{8E56B61F-7CFB-4283-9690-0607D4B5F56E}" srcOrd="0" destOrd="0" presId="urn:microsoft.com/office/officeart/2005/8/layout/hierarchy2"/>
    <dgm:cxn modelId="{B5979A08-903E-4867-9D5F-FC5945AF10D1}" type="presParOf" srcId="{4948DC03-DF5A-454D-8B26-EDB04BF785C2}" destId="{CFDA6069-6D26-4B50-9C7F-23A4617AD2ED}" srcOrd="1" destOrd="0" presId="urn:microsoft.com/office/officeart/2005/8/layout/hierarchy2"/>
    <dgm:cxn modelId="{7BE9A080-F4E8-4DD6-A02F-A7D5EA6A0FED}" type="presParOf" srcId="{CFDA6069-6D26-4B50-9C7F-23A4617AD2ED}" destId="{D141F8F0-35AD-4DD8-A5C8-C409A160A7E0}" srcOrd="0" destOrd="0" presId="urn:microsoft.com/office/officeart/2005/8/layout/hierarchy2"/>
    <dgm:cxn modelId="{267445CB-00B3-4928-B9E8-282FE31DD22E}" type="presParOf" srcId="{D141F8F0-35AD-4DD8-A5C8-C409A160A7E0}" destId="{E8BBD2E2-FBF7-4490-B771-61D9AD123107}" srcOrd="0" destOrd="0" presId="urn:microsoft.com/office/officeart/2005/8/layout/hierarchy2"/>
    <dgm:cxn modelId="{9F426C0A-5961-4A56-AC9E-DD77B27BFC80}" type="presParOf" srcId="{CFDA6069-6D26-4B50-9C7F-23A4617AD2ED}" destId="{01ED9978-CE2E-4EFD-B068-E49735B3D3F7}" srcOrd="1" destOrd="0" presId="urn:microsoft.com/office/officeart/2005/8/layout/hierarchy2"/>
    <dgm:cxn modelId="{C125D895-6742-4B03-805D-04F7D8042007}" type="presParOf" srcId="{01ED9978-CE2E-4EFD-B068-E49735B3D3F7}" destId="{4644A703-8D0D-4867-9E6C-7A1E08749AC5}" srcOrd="0" destOrd="0" presId="urn:microsoft.com/office/officeart/2005/8/layout/hierarchy2"/>
    <dgm:cxn modelId="{A5155D81-3693-4B98-B3CE-FBB82CB49A5B}" type="presParOf" srcId="{01ED9978-CE2E-4EFD-B068-E49735B3D3F7}" destId="{42CD92C0-0246-4D2B-8009-773813C7235D}" srcOrd="1" destOrd="0" presId="urn:microsoft.com/office/officeart/2005/8/layout/hierarchy2"/>
    <dgm:cxn modelId="{64FD625F-6F6A-47BC-BBE2-E20B353EFA08}" type="presParOf" srcId="{CFDA6069-6D26-4B50-9C7F-23A4617AD2ED}" destId="{8DD9894A-4667-4A08-AD95-E1FCEDF97A65}" srcOrd="2" destOrd="0" presId="urn:microsoft.com/office/officeart/2005/8/layout/hierarchy2"/>
    <dgm:cxn modelId="{398004E7-1446-4886-86A9-3550F1D191DA}" type="presParOf" srcId="{8DD9894A-4667-4A08-AD95-E1FCEDF97A65}" destId="{13A3218D-F652-4D00-BB7C-E6A2312D435D}" srcOrd="0" destOrd="0" presId="urn:microsoft.com/office/officeart/2005/8/layout/hierarchy2"/>
    <dgm:cxn modelId="{CC3BABD1-9512-4CB4-BE5C-583DEB4747A6}" type="presParOf" srcId="{CFDA6069-6D26-4B50-9C7F-23A4617AD2ED}" destId="{4A1D1547-D335-4C21-875F-DED28203EED8}" srcOrd="3" destOrd="0" presId="urn:microsoft.com/office/officeart/2005/8/layout/hierarchy2"/>
    <dgm:cxn modelId="{6FEE6F26-87C8-4BDD-84D9-E31DCC272374}" type="presParOf" srcId="{4A1D1547-D335-4C21-875F-DED28203EED8}" destId="{D2040DAC-7E37-473A-A934-B2A655B07D54}" srcOrd="0" destOrd="0" presId="urn:microsoft.com/office/officeart/2005/8/layout/hierarchy2"/>
    <dgm:cxn modelId="{F5EE9622-A890-4A88-BDB1-B1D78AF9FAAB}" type="presParOf" srcId="{4A1D1547-D335-4C21-875F-DED28203EED8}" destId="{456D839A-021C-45FA-B5D1-6C6EC339A140}" srcOrd="1" destOrd="0" presId="urn:microsoft.com/office/officeart/2005/8/layout/hierarchy2"/>
    <dgm:cxn modelId="{3CE47EFF-2989-4A0D-84FB-1ACB7607EE46}" type="presParOf" srcId="{CFDA6069-6D26-4B50-9C7F-23A4617AD2ED}" destId="{E3962A1B-7214-417C-BCA0-7639EEB7D92E}" srcOrd="4" destOrd="0" presId="urn:microsoft.com/office/officeart/2005/8/layout/hierarchy2"/>
    <dgm:cxn modelId="{C6DF9E11-AC4D-4551-BDD5-E26CE686B335}" type="presParOf" srcId="{E3962A1B-7214-417C-BCA0-7639EEB7D92E}" destId="{ADF02637-7336-4045-974D-E0268BACE73A}" srcOrd="0" destOrd="0" presId="urn:microsoft.com/office/officeart/2005/8/layout/hierarchy2"/>
    <dgm:cxn modelId="{317A3D83-54D5-41B3-B6A8-BE078B6B4C0F}" type="presParOf" srcId="{CFDA6069-6D26-4B50-9C7F-23A4617AD2ED}" destId="{A897BAC5-304F-4F48-ACB1-D609005DC52D}" srcOrd="5" destOrd="0" presId="urn:microsoft.com/office/officeart/2005/8/layout/hierarchy2"/>
    <dgm:cxn modelId="{B2139BE0-CE1D-4314-8FFE-EE88CBB4D10F}" type="presParOf" srcId="{A897BAC5-304F-4F48-ACB1-D609005DC52D}" destId="{C744A9EF-70B8-4562-BDAA-779CD7985486}" srcOrd="0" destOrd="0" presId="urn:microsoft.com/office/officeart/2005/8/layout/hierarchy2"/>
    <dgm:cxn modelId="{D257B23F-0701-46EB-9EA3-8044A02A9327}" type="presParOf" srcId="{A897BAC5-304F-4F48-ACB1-D609005DC52D}" destId="{F5FCB9AB-A750-4F26-BA18-EC771B9C63D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CFA8989-1049-4DFF-B5A7-7E8838C0670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1C6F1B3F-24F6-4EDD-BEE2-D58AD3244145}">
      <dgm:prSet phldrT="[Texto]"/>
      <dgm:spPr/>
      <dgm:t>
        <a:bodyPr/>
        <a:lstStyle/>
        <a:p>
          <a:r>
            <a:rPr lang="es-ES" dirty="0" smtClean="0"/>
            <a:t>La descripción incluirá</a:t>
          </a:r>
          <a:endParaRPr lang="es-ES" dirty="0"/>
        </a:p>
      </dgm:t>
    </dgm:pt>
    <dgm:pt modelId="{27A63F6A-EBC6-4ECB-AE5D-C45DD5FC8166}" type="parTrans" cxnId="{E8ED33A4-3701-448D-BE20-B3820CA41D91}">
      <dgm:prSet/>
      <dgm:spPr/>
      <dgm:t>
        <a:bodyPr/>
        <a:lstStyle/>
        <a:p>
          <a:endParaRPr lang="es-ES"/>
        </a:p>
      </dgm:t>
    </dgm:pt>
    <dgm:pt modelId="{49811DA9-E2AE-4FD8-B222-9C616CBA1C30}" type="sibTrans" cxnId="{E8ED33A4-3701-448D-BE20-B3820CA41D91}">
      <dgm:prSet/>
      <dgm:spPr/>
      <dgm:t>
        <a:bodyPr/>
        <a:lstStyle/>
        <a:p>
          <a:endParaRPr lang="es-ES"/>
        </a:p>
      </dgm:t>
    </dgm:pt>
    <dgm:pt modelId="{4A2C09B0-2EA6-4F37-9F42-C5AC93453810}">
      <dgm:prSet phldrT="[Texto]"/>
      <dgm:spPr/>
      <dgm:t>
        <a:bodyPr/>
        <a:lstStyle/>
        <a:p>
          <a:r>
            <a:rPr lang="es-ES" dirty="0" smtClean="0"/>
            <a:t>Una referencia a los EEFF</a:t>
          </a:r>
          <a:endParaRPr lang="es-ES" dirty="0"/>
        </a:p>
      </dgm:t>
    </dgm:pt>
    <dgm:pt modelId="{7D20A94C-0A58-41F5-B950-FC0531B3423E}" type="parTrans" cxnId="{655784C2-7997-4C33-BB2F-8DBB19E2E815}">
      <dgm:prSet/>
      <dgm:spPr/>
      <dgm:t>
        <a:bodyPr/>
        <a:lstStyle/>
        <a:p>
          <a:endParaRPr lang="es-ES" dirty="0"/>
        </a:p>
      </dgm:t>
    </dgm:pt>
    <dgm:pt modelId="{96A037CE-35E9-47FD-A146-D851249DD41D}" type="sibTrans" cxnId="{655784C2-7997-4C33-BB2F-8DBB19E2E815}">
      <dgm:prSet/>
      <dgm:spPr/>
      <dgm:t>
        <a:bodyPr/>
        <a:lstStyle/>
        <a:p>
          <a:endParaRPr lang="es-ES"/>
        </a:p>
      </dgm:t>
    </dgm:pt>
    <dgm:pt modelId="{99E9E093-6353-4945-8CD1-FDDD65143830}">
      <dgm:prSet phldrT="[Texto]"/>
      <dgm:spPr/>
      <dgm:t>
        <a:bodyPr/>
        <a:lstStyle/>
        <a:p>
          <a:r>
            <a:rPr lang="es-ES" dirty="0" smtClean="0"/>
            <a:t>Motivos de ser considerada KAM por el auditor</a:t>
          </a:r>
          <a:endParaRPr lang="es-ES" dirty="0"/>
        </a:p>
      </dgm:t>
    </dgm:pt>
    <dgm:pt modelId="{DEF42EF6-4F78-4862-84B0-E31A49599DA5}" type="parTrans" cxnId="{2811A4D0-57C6-4722-BB83-E8A30AB8072A}">
      <dgm:prSet/>
      <dgm:spPr/>
      <dgm:t>
        <a:bodyPr/>
        <a:lstStyle/>
        <a:p>
          <a:endParaRPr lang="es-ES" dirty="0"/>
        </a:p>
      </dgm:t>
    </dgm:pt>
    <dgm:pt modelId="{DCF6DFF7-F678-4DBE-91DF-D15BE8BED928}" type="sibTrans" cxnId="{2811A4D0-57C6-4722-BB83-E8A30AB8072A}">
      <dgm:prSet/>
      <dgm:spPr/>
      <dgm:t>
        <a:bodyPr/>
        <a:lstStyle/>
        <a:p>
          <a:endParaRPr lang="es-ES"/>
        </a:p>
      </dgm:t>
    </dgm:pt>
    <dgm:pt modelId="{D9AFD398-25D9-4961-8A23-F6CB9B328DD7}">
      <dgm:prSet phldrT="[Texto]"/>
      <dgm:spPr/>
      <dgm:t>
        <a:bodyPr/>
        <a:lstStyle/>
        <a:p>
          <a:r>
            <a:rPr lang="es-ES" dirty="0" smtClean="0"/>
            <a:t>Modo en que se ha tratado dicha KAM en la auditoría </a:t>
          </a:r>
          <a:endParaRPr lang="es-ES" dirty="0"/>
        </a:p>
      </dgm:t>
    </dgm:pt>
    <dgm:pt modelId="{3B0BBA93-FA7C-4C27-81E7-A625D211A01D}" type="parTrans" cxnId="{0A281A0E-4FE9-49F9-A912-59B13AEDCC42}">
      <dgm:prSet/>
      <dgm:spPr/>
      <dgm:t>
        <a:bodyPr/>
        <a:lstStyle/>
        <a:p>
          <a:endParaRPr lang="es-ES" dirty="0"/>
        </a:p>
      </dgm:t>
    </dgm:pt>
    <dgm:pt modelId="{DB168E88-A78E-4650-A020-70AE265E75F7}" type="sibTrans" cxnId="{0A281A0E-4FE9-49F9-A912-59B13AEDCC42}">
      <dgm:prSet/>
      <dgm:spPr/>
      <dgm:t>
        <a:bodyPr/>
        <a:lstStyle/>
        <a:p>
          <a:endParaRPr lang="es-ES"/>
        </a:p>
      </dgm:t>
    </dgm:pt>
    <dgm:pt modelId="{298843F4-3317-4911-BC12-92C83DB62792}" type="pres">
      <dgm:prSet presAssocID="{2CFA8989-1049-4DFF-B5A7-7E8838C0670A}" presName="diagram" presStyleCnt="0">
        <dgm:presLayoutVars>
          <dgm:chPref val="1"/>
          <dgm:dir/>
          <dgm:animOne val="branch"/>
          <dgm:animLvl val="lvl"/>
          <dgm:resizeHandles val="exact"/>
        </dgm:presLayoutVars>
      </dgm:prSet>
      <dgm:spPr/>
      <dgm:t>
        <a:bodyPr/>
        <a:lstStyle/>
        <a:p>
          <a:endParaRPr lang="es-ES"/>
        </a:p>
      </dgm:t>
    </dgm:pt>
    <dgm:pt modelId="{4948DC03-DF5A-454D-8B26-EDB04BF785C2}" type="pres">
      <dgm:prSet presAssocID="{1C6F1B3F-24F6-4EDD-BEE2-D58AD3244145}" presName="root1" presStyleCnt="0"/>
      <dgm:spPr/>
    </dgm:pt>
    <dgm:pt modelId="{8E56B61F-7CFB-4283-9690-0607D4B5F56E}" type="pres">
      <dgm:prSet presAssocID="{1C6F1B3F-24F6-4EDD-BEE2-D58AD3244145}" presName="LevelOneTextNode" presStyleLbl="node0" presStyleIdx="0" presStyleCnt="1">
        <dgm:presLayoutVars>
          <dgm:chPref val="3"/>
        </dgm:presLayoutVars>
      </dgm:prSet>
      <dgm:spPr/>
      <dgm:t>
        <a:bodyPr/>
        <a:lstStyle/>
        <a:p>
          <a:endParaRPr lang="es-ES"/>
        </a:p>
      </dgm:t>
    </dgm:pt>
    <dgm:pt modelId="{CFDA6069-6D26-4B50-9C7F-23A4617AD2ED}" type="pres">
      <dgm:prSet presAssocID="{1C6F1B3F-24F6-4EDD-BEE2-D58AD3244145}" presName="level2hierChild" presStyleCnt="0"/>
      <dgm:spPr/>
    </dgm:pt>
    <dgm:pt modelId="{D141F8F0-35AD-4DD8-A5C8-C409A160A7E0}" type="pres">
      <dgm:prSet presAssocID="{7D20A94C-0A58-41F5-B950-FC0531B3423E}" presName="conn2-1" presStyleLbl="parChTrans1D2" presStyleIdx="0" presStyleCnt="3"/>
      <dgm:spPr/>
      <dgm:t>
        <a:bodyPr/>
        <a:lstStyle/>
        <a:p>
          <a:endParaRPr lang="es-ES"/>
        </a:p>
      </dgm:t>
    </dgm:pt>
    <dgm:pt modelId="{E8BBD2E2-FBF7-4490-B771-61D9AD123107}" type="pres">
      <dgm:prSet presAssocID="{7D20A94C-0A58-41F5-B950-FC0531B3423E}" presName="connTx" presStyleLbl="parChTrans1D2" presStyleIdx="0" presStyleCnt="3"/>
      <dgm:spPr/>
      <dgm:t>
        <a:bodyPr/>
        <a:lstStyle/>
        <a:p>
          <a:endParaRPr lang="es-ES"/>
        </a:p>
      </dgm:t>
    </dgm:pt>
    <dgm:pt modelId="{01ED9978-CE2E-4EFD-B068-E49735B3D3F7}" type="pres">
      <dgm:prSet presAssocID="{4A2C09B0-2EA6-4F37-9F42-C5AC93453810}" presName="root2" presStyleCnt="0"/>
      <dgm:spPr/>
    </dgm:pt>
    <dgm:pt modelId="{4644A703-8D0D-4867-9E6C-7A1E08749AC5}" type="pres">
      <dgm:prSet presAssocID="{4A2C09B0-2EA6-4F37-9F42-C5AC93453810}" presName="LevelTwoTextNode" presStyleLbl="node2" presStyleIdx="0" presStyleCnt="3">
        <dgm:presLayoutVars>
          <dgm:chPref val="3"/>
        </dgm:presLayoutVars>
      </dgm:prSet>
      <dgm:spPr/>
      <dgm:t>
        <a:bodyPr/>
        <a:lstStyle/>
        <a:p>
          <a:endParaRPr lang="es-ES"/>
        </a:p>
      </dgm:t>
    </dgm:pt>
    <dgm:pt modelId="{42CD92C0-0246-4D2B-8009-773813C7235D}" type="pres">
      <dgm:prSet presAssocID="{4A2C09B0-2EA6-4F37-9F42-C5AC93453810}" presName="level3hierChild" presStyleCnt="0"/>
      <dgm:spPr/>
    </dgm:pt>
    <dgm:pt modelId="{8DD9894A-4667-4A08-AD95-E1FCEDF97A65}" type="pres">
      <dgm:prSet presAssocID="{DEF42EF6-4F78-4862-84B0-E31A49599DA5}" presName="conn2-1" presStyleLbl="parChTrans1D2" presStyleIdx="1" presStyleCnt="3"/>
      <dgm:spPr/>
      <dgm:t>
        <a:bodyPr/>
        <a:lstStyle/>
        <a:p>
          <a:endParaRPr lang="es-ES"/>
        </a:p>
      </dgm:t>
    </dgm:pt>
    <dgm:pt modelId="{13A3218D-F652-4D00-BB7C-E6A2312D435D}" type="pres">
      <dgm:prSet presAssocID="{DEF42EF6-4F78-4862-84B0-E31A49599DA5}" presName="connTx" presStyleLbl="parChTrans1D2" presStyleIdx="1" presStyleCnt="3"/>
      <dgm:spPr/>
      <dgm:t>
        <a:bodyPr/>
        <a:lstStyle/>
        <a:p>
          <a:endParaRPr lang="es-ES"/>
        </a:p>
      </dgm:t>
    </dgm:pt>
    <dgm:pt modelId="{4A1D1547-D335-4C21-875F-DED28203EED8}" type="pres">
      <dgm:prSet presAssocID="{99E9E093-6353-4945-8CD1-FDDD65143830}" presName="root2" presStyleCnt="0"/>
      <dgm:spPr/>
    </dgm:pt>
    <dgm:pt modelId="{D2040DAC-7E37-473A-A934-B2A655B07D54}" type="pres">
      <dgm:prSet presAssocID="{99E9E093-6353-4945-8CD1-FDDD65143830}" presName="LevelTwoTextNode" presStyleLbl="node2" presStyleIdx="1" presStyleCnt="3">
        <dgm:presLayoutVars>
          <dgm:chPref val="3"/>
        </dgm:presLayoutVars>
      </dgm:prSet>
      <dgm:spPr/>
      <dgm:t>
        <a:bodyPr/>
        <a:lstStyle/>
        <a:p>
          <a:endParaRPr lang="es-ES"/>
        </a:p>
      </dgm:t>
    </dgm:pt>
    <dgm:pt modelId="{456D839A-021C-45FA-B5D1-6C6EC339A140}" type="pres">
      <dgm:prSet presAssocID="{99E9E093-6353-4945-8CD1-FDDD65143830}" presName="level3hierChild" presStyleCnt="0"/>
      <dgm:spPr/>
    </dgm:pt>
    <dgm:pt modelId="{E3962A1B-7214-417C-BCA0-7639EEB7D92E}" type="pres">
      <dgm:prSet presAssocID="{3B0BBA93-FA7C-4C27-81E7-A625D211A01D}" presName="conn2-1" presStyleLbl="parChTrans1D2" presStyleIdx="2" presStyleCnt="3"/>
      <dgm:spPr/>
      <dgm:t>
        <a:bodyPr/>
        <a:lstStyle/>
        <a:p>
          <a:endParaRPr lang="es-ES"/>
        </a:p>
      </dgm:t>
    </dgm:pt>
    <dgm:pt modelId="{ADF02637-7336-4045-974D-E0268BACE73A}" type="pres">
      <dgm:prSet presAssocID="{3B0BBA93-FA7C-4C27-81E7-A625D211A01D}" presName="connTx" presStyleLbl="parChTrans1D2" presStyleIdx="2" presStyleCnt="3"/>
      <dgm:spPr/>
      <dgm:t>
        <a:bodyPr/>
        <a:lstStyle/>
        <a:p>
          <a:endParaRPr lang="es-ES"/>
        </a:p>
      </dgm:t>
    </dgm:pt>
    <dgm:pt modelId="{A897BAC5-304F-4F48-ACB1-D609005DC52D}" type="pres">
      <dgm:prSet presAssocID="{D9AFD398-25D9-4961-8A23-F6CB9B328DD7}" presName="root2" presStyleCnt="0"/>
      <dgm:spPr/>
    </dgm:pt>
    <dgm:pt modelId="{C744A9EF-70B8-4562-BDAA-779CD7985486}" type="pres">
      <dgm:prSet presAssocID="{D9AFD398-25D9-4961-8A23-F6CB9B328DD7}" presName="LevelTwoTextNode" presStyleLbl="node2" presStyleIdx="2" presStyleCnt="3">
        <dgm:presLayoutVars>
          <dgm:chPref val="3"/>
        </dgm:presLayoutVars>
      </dgm:prSet>
      <dgm:spPr/>
      <dgm:t>
        <a:bodyPr/>
        <a:lstStyle/>
        <a:p>
          <a:endParaRPr lang="es-ES"/>
        </a:p>
      </dgm:t>
    </dgm:pt>
    <dgm:pt modelId="{F5FCB9AB-A750-4F26-BA18-EC771B9C63D9}" type="pres">
      <dgm:prSet presAssocID="{D9AFD398-25D9-4961-8A23-F6CB9B328DD7}" presName="level3hierChild" presStyleCnt="0"/>
      <dgm:spPr/>
    </dgm:pt>
  </dgm:ptLst>
  <dgm:cxnLst>
    <dgm:cxn modelId="{63588035-3567-476A-BDFB-B8315CDFAC4C}" type="presOf" srcId="{3B0BBA93-FA7C-4C27-81E7-A625D211A01D}" destId="{E3962A1B-7214-417C-BCA0-7639EEB7D92E}" srcOrd="0" destOrd="0" presId="urn:microsoft.com/office/officeart/2005/8/layout/hierarchy2"/>
    <dgm:cxn modelId="{CE3B0763-6B7A-4928-AA54-F0A4286DF55A}" type="presOf" srcId="{D9AFD398-25D9-4961-8A23-F6CB9B328DD7}" destId="{C744A9EF-70B8-4562-BDAA-779CD7985486}" srcOrd="0" destOrd="0" presId="urn:microsoft.com/office/officeart/2005/8/layout/hierarchy2"/>
    <dgm:cxn modelId="{7036E5F5-9530-4A60-A42E-0E06582583B6}" type="presOf" srcId="{1C6F1B3F-24F6-4EDD-BEE2-D58AD3244145}" destId="{8E56B61F-7CFB-4283-9690-0607D4B5F56E}" srcOrd="0" destOrd="0" presId="urn:microsoft.com/office/officeart/2005/8/layout/hierarchy2"/>
    <dgm:cxn modelId="{E8ED33A4-3701-448D-BE20-B3820CA41D91}" srcId="{2CFA8989-1049-4DFF-B5A7-7E8838C0670A}" destId="{1C6F1B3F-24F6-4EDD-BEE2-D58AD3244145}" srcOrd="0" destOrd="0" parTransId="{27A63F6A-EBC6-4ECB-AE5D-C45DD5FC8166}" sibTransId="{49811DA9-E2AE-4FD8-B222-9C616CBA1C30}"/>
    <dgm:cxn modelId="{311430A4-E0F3-4B50-894B-B121DE27EA6A}" type="presOf" srcId="{DEF42EF6-4F78-4862-84B0-E31A49599DA5}" destId="{8DD9894A-4667-4A08-AD95-E1FCEDF97A65}" srcOrd="0" destOrd="0" presId="urn:microsoft.com/office/officeart/2005/8/layout/hierarchy2"/>
    <dgm:cxn modelId="{2811A4D0-57C6-4722-BB83-E8A30AB8072A}" srcId="{1C6F1B3F-24F6-4EDD-BEE2-D58AD3244145}" destId="{99E9E093-6353-4945-8CD1-FDDD65143830}" srcOrd="1" destOrd="0" parTransId="{DEF42EF6-4F78-4862-84B0-E31A49599DA5}" sibTransId="{DCF6DFF7-F678-4DBE-91DF-D15BE8BED928}"/>
    <dgm:cxn modelId="{EF8326F2-023F-40B9-B344-B995716C2428}" type="presOf" srcId="{DEF42EF6-4F78-4862-84B0-E31A49599DA5}" destId="{13A3218D-F652-4D00-BB7C-E6A2312D435D}" srcOrd="1" destOrd="0" presId="urn:microsoft.com/office/officeart/2005/8/layout/hierarchy2"/>
    <dgm:cxn modelId="{2A64873E-A6DA-4136-9375-B7ECAD0D2C1C}" type="presOf" srcId="{7D20A94C-0A58-41F5-B950-FC0531B3423E}" destId="{D141F8F0-35AD-4DD8-A5C8-C409A160A7E0}" srcOrd="0" destOrd="0" presId="urn:microsoft.com/office/officeart/2005/8/layout/hierarchy2"/>
    <dgm:cxn modelId="{8E07CBA6-6161-456F-9B11-2D8A26D9CA1D}" type="presOf" srcId="{4A2C09B0-2EA6-4F37-9F42-C5AC93453810}" destId="{4644A703-8D0D-4867-9E6C-7A1E08749AC5}" srcOrd="0" destOrd="0" presId="urn:microsoft.com/office/officeart/2005/8/layout/hierarchy2"/>
    <dgm:cxn modelId="{655784C2-7997-4C33-BB2F-8DBB19E2E815}" srcId="{1C6F1B3F-24F6-4EDD-BEE2-D58AD3244145}" destId="{4A2C09B0-2EA6-4F37-9F42-C5AC93453810}" srcOrd="0" destOrd="0" parTransId="{7D20A94C-0A58-41F5-B950-FC0531B3423E}" sibTransId="{96A037CE-35E9-47FD-A146-D851249DD41D}"/>
    <dgm:cxn modelId="{245CA416-3B2B-403F-8C88-F8A90F0EF9D2}" type="presOf" srcId="{3B0BBA93-FA7C-4C27-81E7-A625D211A01D}" destId="{ADF02637-7336-4045-974D-E0268BACE73A}" srcOrd="1" destOrd="0" presId="urn:microsoft.com/office/officeart/2005/8/layout/hierarchy2"/>
    <dgm:cxn modelId="{57BE1434-2257-44B3-952E-7CFBC6B977BF}" type="presOf" srcId="{7D20A94C-0A58-41F5-B950-FC0531B3423E}" destId="{E8BBD2E2-FBF7-4490-B771-61D9AD123107}" srcOrd="1" destOrd="0" presId="urn:microsoft.com/office/officeart/2005/8/layout/hierarchy2"/>
    <dgm:cxn modelId="{81E5362B-EC57-4D80-8AD4-BDAD4CA32F9C}" type="presOf" srcId="{2CFA8989-1049-4DFF-B5A7-7E8838C0670A}" destId="{298843F4-3317-4911-BC12-92C83DB62792}" srcOrd="0" destOrd="0" presId="urn:microsoft.com/office/officeart/2005/8/layout/hierarchy2"/>
    <dgm:cxn modelId="{6AAC3734-851D-4488-AD74-415847096140}" type="presOf" srcId="{99E9E093-6353-4945-8CD1-FDDD65143830}" destId="{D2040DAC-7E37-473A-A934-B2A655B07D54}" srcOrd="0" destOrd="0" presId="urn:microsoft.com/office/officeart/2005/8/layout/hierarchy2"/>
    <dgm:cxn modelId="{0A281A0E-4FE9-49F9-A912-59B13AEDCC42}" srcId="{1C6F1B3F-24F6-4EDD-BEE2-D58AD3244145}" destId="{D9AFD398-25D9-4961-8A23-F6CB9B328DD7}" srcOrd="2" destOrd="0" parTransId="{3B0BBA93-FA7C-4C27-81E7-A625D211A01D}" sibTransId="{DB168E88-A78E-4650-A020-70AE265E75F7}"/>
    <dgm:cxn modelId="{87C30F6C-9A85-4E65-A7B3-2316870C1D6F}" type="presParOf" srcId="{298843F4-3317-4911-BC12-92C83DB62792}" destId="{4948DC03-DF5A-454D-8B26-EDB04BF785C2}" srcOrd="0" destOrd="0" presId="urn:microsoft.com/office/officeart/2005/8/layout/hierarchy2"/>
    <dgm:cxn modelId="{6B2F7503-EC6A-4A5C-8151-74A652220A11}" type="presParOf" srcId="{4948DC03-DF5A-454D-8B26-EDB04BF785C2}" destId="{8E56B61F-7CFB-4283-9690-0607D4B5F56E}" srcOrd="0" destOrd="0" presId="urn:microsoft.com/office/officeart/2005/8/layout/hierarchy2"/>
    <dgm:cxn modelId="{D7DA579F-1B07-4855-A8A9-47DE695014B1}" type="presParOf" srcId="{4948DC03-DF5A-454D-8B26-EDB04BF785C2}" destId="{CFDA6069-6D26-4B50-9C7F-23A4617AD2ED}" srcOrd="1" destOrd="0" presId="urn:microsoft.com/office/officeart/2005/8/layout/hierarchy2"/>
    <dgm:cxn modelId="{EEE8F69C-1B8B-4B0A-9956-BBD2395467DB}" type="presParOf" srcId="{CFDA6069-6D26-4B50-9C7F-23A4617AD2ED}" destId="{D141F8F0-35AD-4DD8-A5C8-C409A160A7E0}" srcOrd="0" destOrd="0" presId="urn:microsoft.com/office/officeart/2005/8/layout/hierarchy2"/>
    <dgm:cxn modelId="{B4C957BB-C400-480B-B7A1-351AE0792B47}" type="presParOf" srcId="{D141F8F0-35AD-4DD8-A5C8-C409A160A7E0}" destId="{E8BBD2E2-FBF7-4490-B771-61D9AD123107}" srcOrd="0" destOrd="0" presId="urn:microsoft.com/office/officeart/2005/8/layout/hierarchy2"/>
    <dgm:cxn modelId="{85B2BD73-3C0C-4AD8-A414-FA8B73784AEB}" type="presParOf" srcId="{CFDA6069-6D26-4B50-9C7F-23A4617AD2ED}" destId="{01ED9978-CE2E-4EFD-B068-E49735B3D3F7}" srcOrd="1" destOrd="0" presId="urn:microsoft.com/office/officeart/2005/8/layout/hierarchy2"/>
    <dgm:cxn modelId="{96641143-0347-492B-9D32-3FFE4CE5E05A}" type="presParOf" srcId="{01ED9978-CE2E-4EFD-B068-E49735B3D3F7}" destId="{4644A703-8D0D-4867-9E6C-7A1E08749AC5}" srcOrd="0" destOrd="0" presId="urn:microsoft.com/office/officeart/2005/8/layout/hierarchy2"/>
    <dgm:cxn modelId="{C2E7655E-DB2A-4CAE-A2EB-A2BD7486CE44}" type="presParOf" srcId="{01ED9978-CE2E-4EFD-B068-E49735B3D3F7}" destId="{42CD92C0-0246-4D2B-8009-773813C7235D}" srcOrd="1" destOrd="0" presId="urn:microsoft.com/office/officeart/2005/8/layout/hierarchy2"/>
    <dgm:cxn modelId="{0FBB1E43-AF8F-4C25-A186-5B388997C9C1}" type="presParOf" srcId="{CFDA6069-6D26-4B50-9C7F-23A4617AD2ED}" destId="{8DD9894A-4667-4A08-AD95-E1FCEDF97A65}" srcOrd="2" destOrd="0" presId="urn:microsoft.com/office/officeart/2005/8/layout/hierarchy2"/>
    <dgm:cxn modelId="{4D18008E-559F-47D8-BE4D-9EBCC43A4289}" type="presParOf" srcId="{8DD9894A-4667-4A08-AD95-E1FCEDF97A65}" destId="{13A3218D-F652-4D00-BB7C-E6A2312D435D}" srcOrd="0" destOrd="0" presId="urn:microsoft.com/office/officeart/2005/8/layout/hierarchy2"/>
    <dgm:cxn modelId="{5F5C699E-25F9-48A9-A260-B880035A3574}" type="presParOf" srcId="{CFDA6069-6D26-4B50-9C7F-23A4617AD2ED}" destId="{4A1D1547-D335-4C21-875F-DED28203EED8}" srcOrd="3" destOrd="0" presId="urn:microsoft.com/office/officeart/2005/8/layout/hierarchy2"/>
    <dgm:cxn modelId="{27187FFB-28BB-479F-AFFE-B5828F0B8661}" type="presParOf" srcId="{4A1D1547-D335-4C21-875F-DED28203EED8}" destId="{D2040DAC-7E37-473A-A934-B2A655B07D54}" srcOrd="0" destOrd="0" presId="urn:microsoft.com/office/officeart/2005/8/layout/hierarchy2"/>
    <dgm:cxn modelId="{1E9A5C2B-9F0A-4C7E-9F8D-C1E8D14529D6}" type="presParOf" srcId="{4A1D1547-D335-4C21-875F-DED28203EED8}" destId="{456D839A-021C-45FA-B5D1-6C6EC339A140}" srcOrd="1" destOrd="0" presId="urn:microsoft.com/office/officeart/2005/8/layout/hierarchy2"/>
    <dgm:cxn modelId="{3701918E-FA99-4213-AB9B-8AF85D8BD130}" type="presParOf" srcId="{CFDA6069-6D26-4B50-9C7F-23A4617AD2ED}" destId="{E3962A1B-7214-417C-BCA0-7639EEB7D92E}" srcOrd="4" destOrd="0" presId="urn:microsoft.com/office/officeart/2005/8/layout/hierarchy2"/>
    <dgm:cxn modelId="{C97F0E0F-7868-4391-AED7-DEE6D3CED0C3}" type="presParOf" srcId="{E3962A1B-7214-417C-BCA0-7639EEB7D92E}" destId="{ADF02637-7336-4045-974D-E0268BACE73A}" srcOrd="0" destOrd="0" presId="urn:microsoft.com/office/officeart/2005/8/layout/hierarchy2"/>
    <dgm:cxn modelId="{0CD7E074-AD7B-49F4-A474-13BFEC9FFCAA}" type="presParOf" srcId="{CFDA6069-6D26-4B50-9C7F-23A4617AD2ED}" destId="{A897BAC5-304F-4F48-ACB1-D609005DC52D}" srcOrd="5" destOrd="0" presId="urn:microsoft.com/office/officeart/2005/8/layout/hierarchy2"/>
    <dgm:cxn modelId="{427644B3-6A62-4452-BFC2-1831B3DF0DC4}" type="presParOf" srcId="{A897BAC5-304F-4F48-ACB1-D609005DC52D}" destId="{C744A9EF-70B8-4562-BDAA-779CD7985486}" srcOrd="0" destOrd="0" presId="urn:microsoft.com/office/officeart/2005/8/layout/hierarchy2"/>
    <dgm:cxn modelId="{C3F1224E-7791-4BAB-B229-2F532825D65D}" type="presParOf" srcId="{A897BAC5-304F-4F48-ACB1-D609005DC52D}" destId="{F5FCB9AB-A750-4F26-BA18-EC771B9C63D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8BF882-3708-4A0E-A999-0C534219B588}"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ES"/>
        </a:p>
      </dgm:t>
    </dgm:pt>
    <dgm:pt modelId="{CB784B1A-14E8-491C-BC1A-A9E441366941}">
      <dgm:prSet phldrT="[Texto]"/>
      <dgm:spPr/>
      <dgm:t>
        <a:bodyPr/>
        <a:lstStyle/>
        <a:p>
          <a:r>
            <a:rPr lang="es-ES" dirty="0" smtClean="0"/>
            <a:t>Conviene no abusar de las KAM/AMRA en el Informe de Auditoría porque</a:t>
          </a:r>
          <a:endParaRPr lang="es-ES" dirty="0"/>
        </a:p>
      </dgm:t>
    </dgm:pt>
    <dgm:pt modelId="{F72B9E8B-2B57-444C-8CC4-8623065F0A29}" type="parTrans" cxnId="{A28BEDDC-8728-43E0-A9EF-0366CB2D8C3F}">
      <dgm:prSet/>
      <dgm:spPr/>
      <dgm:t>
        <a:bodyPr/>
        <a:lstStyle/>
        <a:p>
          <a:endParaRPr lang="es-ES"/>
        </a:p>
      </dgm:t>
    </dgm:pt>
    <dgm:pt modelId="{A3C28D72-BFA7-41B9-84AF-FB09E5AC4AB1}" type="sibTrans" cxnId="{A28BEDDC-8728-43E0-A9EF-0366CB2D8C3F}">
      <dgm:prSet/>
      <dgm:spPr/>
      <dgm:t>
        <a:bodyPr/>
        <a:lstStyle/>
        <a:p>
          <a:endParaRPr lang="es-ES"/>
        </a:p>
      </dgm:t>
    </dgm:pt>
    <dgm:pt modelId="{959482A7-5822-450E-9DDB-7E618FD61F5B}">
      <dgm:prSet phldrT="[Texto]"/>
      <dgm:spPr/>
      <dgm:t>
        <a:bodyPr/>
        <a:lstStyle/>
        <a:p>
          <a:r>
            <a:rPr lang="es-ES" dirty="0" smtClean="0"/>
            <a:t>Una larga lista es contraria la aquello que es “lo más significativo”</a:t>
          </a:r>
          <a:endParaRPr lang="es-ES" dirty="0"/>
        </a:p>
      </dgm:t>
    </dgm:pt>
    <dgm:pt modelId="{546C77A9-2D8D-47F4-B7D1-4C0944A28E4B}" type="parTrans" cxnId="{C78B71A3-EB5A-4F27-8ABB-6C359E814DBE}">
      <dgm:prSet/>
      <dgm:spPr/>
      <dgm:t>
        <a:bodyPr/>
        <a:lstStyle/>
        <a:p>
          <a:endParaRPr lang="es-ES" dirty="0"/>
        </a:p>
      </dgm:t>
    </dgm:pt>
    <dgm:pt modelId="{977CF6C3-2CD3-4EE8-A58E-07E9C0A514BC}" type="sibTrans" cxnId="{C78B71A3-EB5A-4F27-8ABB-6C359E814DBE}">
      <dgm:prSet/>
      <dgm:spPr/>
      <dgm:t>
        <a:bodyPr/>
        <a:lstStyle/>
        <a:p>
          <a:endParaRPr lang="es-ES"/>
        </a:p>
      </dgm:t>
    </dgm:pt>
    <dgm:pt modelId="{00EAFB79-853E-4A5C-9E42-66CF24AC39F6}">
      <dgm:prSet phldrT="[Texto]"/>
      <dgm:spPr/>
      <dgm:t>
        <a:bodyPr/>
        <a:lstStyle/>
        <a:p>
          <a:r>
            <a:rPr lang="es-ES" dirty="0" smtClean="0"/>
            <a:t>Podrían dar pie a confusión en el lector, pues</a:t>
          </a:r>
          <a:endParaRPr lang="es-ES" dirty="0"/>
        </a:p>
      </dgm:t>
    </dgm:pt>
    <dgm:pt modelId="{6EAD7150-6575-483E-83DB-65D047A92917}" type="parTrans" cxnId="{27EABA82-45E7-48B0-BA43-710F3BB3F109}">
      <dgm:prSet/>
      <dgm:spPr/>
      <dgm:t>
        <a:bodyPr/>
        <a:lstStyle/>
        <a:p>
          <a:endParaRPr lang="es-ES" dirty="0"/>
        </a:p>
      </dgm:t>
    </dgm:pt>
    <dgm:pt modelId="{279E3F00-6D95-4418-9174-49E1F28D9149}" type="sibTrans" cxnId="{27EABA82-45E7-48B0-BA43-710F3BB3F109}">
      <dgm:prSet/>
      <dgm:spPr/>
      <dgm:t>
        <a:bodyPr/>
        <a:lstStyle/>
        <a:p>
          <a:endParaRPr lang="es-ES"/>
        </a:p>
      </dgm:t>
    </dgm:pt>
    <dgm:pt modelId="{992FE6B7-BDEE-431E-8577-3F69EB485BBC}">
      <dgm:prSet phldrT="[Texto]"/>
      <dgm:spPr/>
      <dgm:t>
        <a:bodyPr/>
        <a:lstStyle/>
        <a:p>
          <a:r>
            <a:rPr lang="es-ES" dirty="0" smtClean="0"/>
            <a:t>No sustituyen revelaciones en EEFF</a:t>
          </a:r>
          <a:endParaRPr lang="es-ES" dirty="0"/>
        </a:p>
      </dgm:t>
    </dgm:pt>
    <dgm:pt modelId="{69F0CCD3-175C-44B5-8CFC-7D54FECD9D72}" type="parTrans" cxnId="{36345147-9487-4C09-BAB5-9D53C8DB58B2}">
      <dgm:prSet/>
      <dgm:spPr/>
      <dgm:t>
        <a:bodyPr/>
        <a:lstStyle/>
        <a:p>
          <a:endParaRPr lang="es-ES" dirty="0"/>
        </a:p>
      </dgm:t>
    </dgm:pt>
    <dgm:pt modelId="{CA8B8CBB-674E-4A3D-A1D7-779F0E9123C9}" type="sibTrans" cxnId="{36345147-9487-4C09-BAB5-9D53C8DB58B2}">
      <dgm:prSet/>
      <dgm:spPr/>
      <dgm:t>
        <a:bodyPr/>
        <a:lstStyle/>
        <a:p>
          <a:endParaRPr lang="es-ES"/>
        </a:p>
      </dgm:t>
    </dgm:pt>
    <dgm:pt modelId="{EAF95CAC-765E-4B16-AF60-F750938B6752}">
      <dgm:prSet phldrT="[Texto]"/>
      <dgm:spPr/>
      <dgm:t>
        <a:bodyPr/>
        <a:lstStyle/>
        <a:p>
          <a:r>
            <a:rPr lang="es-ES" dirty="0" smtClean="0"/>
            <a:t>No sustituyen a cuestiones que modifican opinión</a:t>
          </a:r>
          <a:endParaRPr lang="es-ES" dirty="0"/>
        </a:p>
      </dgm:t>
    </dgm:pt>
    <dgm:pt modelId="{40A44BEC-85F9-4844-BCC2-2CE0AEF00BD6}" type="parTrans" cxnId="{079C748C-4172-4DA5-8D24-345347B14E3F}">
      <dgm:prSet/>
      <dgm:spPr/>
      <dgm:t>
        <a:bodyPr/>
        <a:lstStyle/>
        <a:p>
          <a:endParaRPr lang="es-ES" dirty="0"/>
        </a:p>
      </dgm:t>
    </dgm:pt>
    <dgm:pt modelId="{E4D5D4B8-CAC1-4AF2-882F-E540D6E4E845}" type="sibTrans" cxnId="{079C748C-4172-4DA5-8D24-345347B14E3F}">
      <dgm:prSet/>
      <dgm:spPr/>
      <dgm:t>
        <a:bodyPr/>
        <a:lstStyle/>
        <a:p>
          <a:endParaRPr lang="es-ES"/>
        </a:p>
      </dgm:t>
    </dgm:pt>
    <dgm:pt modelId="{C5B2E40C-06E6-4A57-A51D-7444236FFBBE}">
      <dgm:prSet phldrT="[Texto]"/>
      <dgm:spPr/>
      <dgm:t>
        <a:bodyPr/>
        <a:lstStyle/>
        <a:p>
          <a:r>
            <a:rPr lang="es-ES" dirty="0" smtClean="0"/>
            <a:t>No eximen de informar sobre empresa en funcionamiento</a:t>
          </a:r>
          <a:endParaRPr lang="es-ES" dirty="0"/>
        </a:p>
      </dgm:t>
    </dgm:pt>
    <dgm:pt modelId="{33396104-CBB9-4716-AE27-B7D84170E272}" type="parTrans" cxnId="{BB684445-E5E4-4BA3-8112-F1CF545AAF64}">
      <dgm:prSet/>
      <dgm:spPr/>
      <dgm:t>
        <a:bodyPr/>
        <a:lstStyle/>
        <a:p>
          <a:endParaRPr lang="es-ES" dirty="0"/>
        </a:p>
      </dgm:t>
    </dgm:pt>
    <dgm:pt modelId="{D8A4E51E-CEDB-419D-BD9F-47393397E720}" type="sibTrans" cxnId="{BB684445-E5E4-4BA3-8112-F1CF545AAF64}">
      <dgm:prSet/>
      <dgm:spPr/>
      <dgm:t>
        <a:bodyPr/>
        <a:lstStyle/>
        <a:p>
          <a:endParaRPr lang="es-ES"/>
        </a:p>
      </dgm:t>
    </dgm:pt>
    <dgm:pt modelId="{223DADAB-563D-434A-BCF9-CC23BE22E03E}">
      <dgm:prSet phldrT="[Texto]"/>
      <dgm:spPr/>
      <dgm:t>
        <a:bodyPr/>
        <a:lstStyle/>
        <a:p>
          <a:r>
            <a:rPr lang="es-ES" dirty="0" smtClean="0"/>
            <a:t>NO SUPONEN UNA OPINIÓN SEPARADA SOBRE CUESTIONES PARTICULARES</a:t>
          </a:r>
          <a:endParaRPr lang="es-ES" dirty="0"/>
        </a:p>
      </dgm:t>
    </dgm:pt>
    <dgm:pt modelId="{168FB291-E8AF-454F-A6FA-135CD70EA51D}" type="parTrans" cxnId="{63529CD8-F3E8-4B58-A9A4-215BC9BC8133}">
      <dgm:prSet/>
      <dgm:spPr/>
      <dgm:t>
        <a:bodyPr/>
        <a:lstStyle/>
        <a:p>
          <a:endParaRPr lang="es-ES" dirty="0"/>
        </a:p>
      </dgm:t>
    </dgm:pt>
    <dgm:pt modelId="{9EABB41C-2CEF-4BDE-BAA2-C0765ECCB956}" type="sibTrans" cxnId="{63529CD8-F3E8-4B58-A9A4-215BC9BC8133}">
      <dgm:prSet/>
      <dgm:spPr/>
      <dgm:t>
        <a:bodyPr/>
        <a:lstStyle/>
        <a:p>
          <a:endParaRPr lang="es-ES"/>
        </a:p>
      </dgm:t>
    </dgm:pt>
    <dgm:pt modelId="{ABE78BB2-0030-46D8-B5CD-6C3296CFA103}" type="pres">
      <dgm:prSet presAssocID="{7F8BF882-3708-4A0E-A999-0C534219B588}" presName="diagram" presStyleCnt="0">
        <dgm:presLayoutVars>
          <dgm:chPref val="1"/>
          <dgm:dir/>
          <dgm:animOne val="branch"/>
          <dgm:animLvl val="lvl"/>
          <dgm:resizeHandles val="exact"/>
        </dgm:presLayoutVars>
      </dgm:prSet>
      <dgm:spPr/>
      <dgm:t>
        <a:bodyPr/>
        <a:lstStyle/>
        <a:p>
          <a:endParaRPr lang="es-ES"/>
        </a:p>
      </dgm:t>
    </dgm:pt>
    <dgm:pt modelId="{650A487F-EE28-4B02-95D9-F1398C090DDC}" type="pres">
      <dgm:prSet presAssocID="{CB784B1A-14E8-491C-BC1A-A9E441366941}" presName="root1" presStyleCnt="0"/>
      <dgm:spPr/>
      <dgm:t>
        <a:bodyPr/>
        <a:lstStyle/>
        <a:p>
          <a:endParaRPr lang="es-ES"/>
        </a:p>
      </dgm:t>
    </dgm:pt>
    <dgm:pt modelId="{7D527794-D8CD-4E06-A3B0-2240F864D34E}" type="pres">
      <dgm:prSet presAssocID="{CB784B1A-14E8-491C-BC1A-A9E441366941}" presName="LevelOneTextNode" presStyleLbl="node0" presStyleIdx="0" presStyleCnt="1" custLinFactX="-63321" custLinFactNeighborX="-100000" custLinFactNeighborY="27014">
        <dgm:presLayoutVars>
          <dgm:chPref val="3"/>
        </dgm:presLayoutVars>
      </dgm:prSet>
      <dgm:spPr/>
      <dgm:t>
        <a:bodyPr/>
        <a:lstStyle/>
        <a:p>
          <a:endParaRPr lang="es-ES"/>
        </a:p>
      </dgm:t>
    </dgm:pt>
    <dgm:pt modelId="{5E309E3D-11DA-4FD1-9125-F087192FD927}" type="pres">
      <dgm:prSet presAssocID="{CB784B1A-14E8-491C-BC1A-A9E441366941}" presName="level2hierChild" presStyleCnt="0"/>
      <dgm:spPr/>
      <dgm:t>
        <a:bodyPr/>
        <a:lstStyle/>
        <a:p>
          <a:endParaRPr lang="es-ES"/>
        </a:p>
      </dgm:t>
    </dgm:pt>
    <dgm:pt modelId="{91FB4A09-691D-4BA8-94FE-78B263891E75}" type="pres">
      <dgm:prSet presAssocID="{546C77A9-2D8D-47F4-B7D1-4C0944A28E4B}" presName="conn2-1" presStyleLbl="parChTrans1D2" presStyleIdx="0" presStyleCnt="2"/>
      <dgm:spPr/>
      <dgm:t>
        <a:bodyPr/>
        <a:lstStyle/>
        <a:p>
          <a:endParaRPr lang="es-ES"/>
        </a:p>
      </dgm:t>
    </dgm:pt>
    <dgm:pt modelId="{029E9F52-8CD7-4EC6-BFB9-4FA878CBEE7F}" type="pres">
      <dgm:prSet presAssocID="{546C77A9-2D8D-47F4-B7D1-4C0944A28E4B}" presName="connTx" presStyleLbl="parChTrans1D2" presStyleIdx="0" presStyleCnt="2"/>
      <dgm:spPr/>
      <dgm:t>
        <a:bodyPr/>
        <a:lstStyle/>
        <a:p>
          <a:endParaRPr lang="es-ES"/>
        </a:p>
      </dgm:t>
    </dgm:pt>
    <dgm:pt modelId="{FD76E14D-E96E-4173-919C-DCFEDD30A5D8}" type="pres">
      <dgm:prSet presAssocID="{959482A7-5822-450E-9DDB-7E618FD61F5B}" presName="root2" presStyleCnt="0"/>
      <dgm:spPr/>
      <dgm:t>
        <a:bodyPr/>
        <a:lstStyle/>
        <a:p>
          <a:endParaRPr lang="es-ES"/>
        </a:p>
      </dgm:t>
    </dgm:pt>
    <dgm:pt modelId="{CF452011-1CF2-442B-835B-42DB88B080BC}" type="pres">
      <dgm:prSet presAssocID="{959482A7-5822-450E-9DDB-7E618FD61F5B}" presName="LevelTwoTextNode" presStyleLbl="node2" presStyleIdx="0" presStyleCnt="2">
        <dgm:presLayoutVars>
          <dgm:chPref val="3"/>
        </dgm:presLayoutVars>
      </dgm:prSet>
      <dgm:spPr/>
      <dgm:t>
        <a:bodyPr/>
        <a:lstStyle/>
        <a:p>
          <a:endParaRPr lang="es-ES"/>
        </a:p>
      </dgm:t>
    </dgm:pt>
    <dgm:pt modelId="{D0929035-AA52-4985-A922-B39AFED4BFF9}" type="pres">
      <dgm:prSet presAssocID="{959482A7-5822-450E-9DDB-7E618FD61F5B}" presName="level3hierChild" presStyleCnt="0"/>
      <dgm:spPr/>
      <dgm:t>
        <a:bodyPr/>
        <a:lstStyle/>
        <a:p>
          <a:endParaRPr lang="es-ES"/>
        </a:p>
      </dgm:t>
    </dgm:pt>
    <dgm:pt modelId="{85B1CF3D-8178-44AF-A495-F0429F540C37}" type="pres">
      <dgm:prSet presAssocID="{6EAD7150-6575-483E-83DB-65D047A92917}" presName="conn2-1" presStyleLbl="parChTrans1D2" presStyleIdx="1" presStyleCnt="2"/>
      <dgm:spPr/>
      <dgm:t>
        <a:bodyPr/>
        <a:lstStyle/>
        <a:p>
          <a:endParaRPr lang="es-ES"/>
        </a:p>
      </dgm:t>
    </dgm:pt>
    <dgm:pt modelId="{11A16C15-A831-4DDD-9B26-7A402283E6C4}" type="pres">
      <dgm:prSet presAssocID="{6EAD7150-6575-483E-83DB-65D047A92917}" presName="connTx" presStyleLbl="parChTrans1D2" presStyleIdx="1" presStyleCnt="2"/>
      <dgm:spPr/>
      <dgm:t>
        <a:bodyPr/>
        <a:lstStyle/>
        <a:p>
          <a:endParaRPr lang="es-ES"/>
        </a:p>
      </dgm:t>
    </dgm:pt>
    <dgm:pt modelId="{7B159F76-5071-4B7E-AA8A-1CEBECE5D250}" type="pres">
      <dgm:prSet presAssocID="{00EAFB79-853E-4A5C-9E42-66CF24AC39F6}" presName="root2" presStyleCnt="0"/>
      <dgm:spPr/>
      <dgm:t>
        <a:bodyPr/>
        <a:lstStyle/>
        <a:p>
          <a:endParaRPr lang="es-ES"/>
        </a:p>
      </dgm:t>
    </dgm:pt>
    <dgm:pt modelId="{A03E0FF7-8283-4AFE-AAAF-431EE25187CA}" type="pres">
      <dgm:prSet presAssocID="{00EAFB79-853E-4A5C-9E42-66CF24AC39F6}" presName="LevelTwoTextNode" presStyleLbl="node2" presStyleIdx="1" presStyleCnt="2">
        <dgm:presLayoutVars>
          <dgm:chPref val="3"/>
        </dgm:presLayoutVars>
      </dgm:prSet>
      <dgm:spPr/>
      <dgm:t>
        <a:bodyPr/>
        <a:lstStyle/>
        <a:p>
          <a:endParaRPr lang="es-ES"/>
        </a:p>
      </dgm:t>
    </dgm:pt>
    <dgm:pt modelId="{F8594B28-B4B8-4619-A08D-D39A508B3A73}" type="pres">
      <dgm:prSet presAssocID="{00EAFB79-853E-4A5C-9E42-66CF24AC39F6}" presName="level3hierChild" presStyleCnt="0"/>
      <dgm:spPr/>
      <dgm:t>
        <a:bodyPr/>
        <a:lstStyle/>
        <a:p>
          <a:endParaRPr lang="es-ES"/>
        </a:p>
      </dgm:t>
    </dgm:pt>
    <dgm:pt modelId="{9F98934E-24AE-4779-B1A7-CA533A9AF612}" type="pres">
      <dgm:prSet presAssocID="{69F0CCD3-175C-44B5-8CFC-7D54FECD9D72}" presName="conn2-1" presStyleLbl="parChTrans1D3" presStyleIdx="0" presStyleCnt="4"/>
      <dgm:spPr/>
      <dgm:t>
        <a:bodyPr/>
        <a:lstStyle/>
        <a:p>
          <a:endParaRPr lang="es-ES"/>
        </a:p>
      </dgm:t>
    </dgm:pt>
    <dgm:pt modelId="{0A781AF3-A745-4CAB-AADC-EAF8077CF72A}" type="pres">
      <dgm:prSet presAssocID="{69F0CCD3-175C-44B5-8CFC-7D54FECD9D72}" presName="connTx" presStyleLbl="parChTrans1D3" presStyleIdx="0" presStyleCnt="4"/>
      <dgm:spPr/>
      <dgm:t>
        <a:bodyPr/>
        <a:lstStyle/>
        <a:p>
          <a:endParaRPr lang="es-ES"/>
        </a:p>
      </dgm:t>
    </dgm:pt>
    <dgm:pt modelId="{C31B2928-5B47-4C99-9BAE-0DD93F0A3BAF}" type="pres">
      <dgm:prSet presAssocID="{992FE6B7-BDEE-431E-8577-3F69EB485BBC}" presName="root2" presStyleCnt="0"/>
      <dgm:spPr/>
      <dgm:t>
        <a:bodyPr/>
        <a:lstStyle/>
        <a:p>
          <a:endParaRPr lang="es-ES"/>
        </a:p>
      </dgm:t>
    </dgm:pt>
    <dgm:pt modelId="{4E26BE77-0219-4DB7-ACC4-D10ABFCFED1B}" type="pres">
      <dgm:prSet presAssocID="{992FE6B7-BDEE-431E-8577-3F69EB485BBC}" presName="LevelTwoTextNode" presStyleLbl="node3" presStyleIdx="0" presStyleCnt="4">
        <dgm:presLayoutVars>
          <dgm:chPref val="3"/>
        </dgm:presLayoutVars>
      </dgm:prSet>
      <dgm:spPr/>
      <dgm:t>
        <a:bodyPr/>
        <a:lstStyle/>
        <a:p>
          <a:endParaRPr lang="es-ES"/>
        </a:p>
      </dgm:t>
    </dgm:pt>
    <dgm:pt modelId="{93FC5E89-871B-4939-B41C-55935F6FD380}" type="pres">
      <dgm:prSet presAssocID="{992FE6B7-BDEE-431E-8577-3F69EB485BBC}" presName="level3hierChild" presStyleCnt="0"/>
      <dgm:spPr/>
      <dgm:t>
        <a:bodyPr/>
        <a:lstStyle/>
        <a:p>
          <a:endParaRPr lang="es-ES"/>
        </a:p>
      </dgm:t>
    </dgm:pt>
    <dgm:pt modelId="{253E7FEE-7A3D-41CF-AF58-4641015BD9D5}" type="pres">
      <dgm:prSet presAssocID="{40A44BEC-85F9-4844-BCC2-2CE0AEF00BD6}" presName="conn2-1" presStyleLbl="parChTrans1D3" presStyleIdx="1" presStyleCnt="4"/>
      <dgm:spPr/>
      <dgm:t>
        <a:bodyPr/>
        <a:lstStyle/>
        <a:p>
          <a:endParaRPr lang="es-ES"/>
        </a:p>
      </dgm:t>
    </dgm:pt>
    <dgm:pt modelId="{5C83F468-FBE9-4947-BD67-35B9A1D217FE}" type="pres">
      <dgm:prSet presAssocID="{40A44BEC-85F9-4844-BCC2-2CE0AEF00BD6}" presName="connTx" presStyleLbl="parChTrans1D3" presStyleIdx="1" presStyleCnt="4"/>
      <dgm:spPr/>
      <dgm:t>
        <a:bodyPr/>
        <a:lstStyle/>
        <a:p>
          <a:endParaRPr lang="es-ES"/>
        </a:p>
      </dgm:t>
    </dgm:pt>
    <dgm:pt modelId="{9359EC1D-17C1-4F18-8246-7E350C2DFE34}" type="pres">
      <dgm:prSet presAssocID="{EAF95CAC-765E-4B16-AF60-F750938B6752}" presName="root2" presStyleCnt="0"/>
      <dgm:spPr/>
      <dgm:t>
        <a:bodyPr/>
        <a:lstStyle/>
        <a:p>
          <a:endParaRPr lang="es-ES"/>
        </a:p>
      </dgm:t>
    </dgm:pt>
    <dgm:pt modelId="{98E8D7F7-3E2D-4662-A54A-131FC3999436}" type="pres">
      <dgm:prSet presAssocID="{EAF95CAC-765E-4B16-AF60-F750938B6752}" presName="LevelTwoTextNode" presStyleLbl="node3" presStyleIdx="1" presStyleCnt="4">
        <dgm:presLayoutVars>
          <dgm:chPref val="3"/>
        </dgm:presLayoutVars>
      </dgm:prSet>
      <dgm:spPr/>
      <dgm:t>
        <a:bodyPr/>
        <a:lstStyle/>
        <a:p>
          <a:endParaRPr lang="es-ES"/>
        </a:p>
      </dgm:t>
    </dgm:pt>
    <dgm:pt modelId="{26DDA0A7-7365-4033-98D2-45F56669CAF2}" type="pres">
      <dgm:prSet presAssocID="{EAF95CAC-765E-4B16-AF60-F750938B6752}" presName="level3hierChild" presStyleCnt="0"/>
      <dgm:spPr/>
      <dgm:t>
        <a:bodyPr/>
        <a:lstStyle/>
        <a:p>
          <a:endParaRPr lang="es-ES"/>
        </a:p>
      </dgm:t>
    </dgm:pt>
    <dgm:pt modelId="{21B1CBE4-3EE5-45C4-8233-42D3A1017ECA}" type="pres">
      <dgm:prSet presAssocID="{33396104-CBB9-4716-AE27-B7D84170E272}" presName="conn2-1" presStyleLbl="parChTrans1D3" presStyleIdx="2" presStyleCnt="4"/>
      <dgm:spPr/>
      <dgm:t>
        <a:bodyPr/>
        <a:lstStyle/>
        <a:p>
          <a:endParaRPr lang="es-ES"/>
        </a:p>
      </dgm:t>
    </dgm:pt>
    <dgm:pt modelId="{50AE14F5-3C10-4292-9C84-5BC9608817F0}" type="pres">
      <dgm:prSet presAssocID="{33396104-CBB9-4716-AE27-B7D84170E272}" presName="connTx" presStyleLbl="parChTrans1D3" presStyleIdx="2" presStyleCnt="4"/>
      <dgm:spPr/>
      <dgm:t>
        <a:bodyPr/>
        <a:lstStyle/>
        <a:p>
          <a:endParaRPr lang="es-ES"/>
        </a:p>
      </dgm:t>
    </dgm:pt>
    <dgm:pt modelId="{BAEF0BD4-F57B-4129-B5C4-DCEA36F456C5}" type="pres">
      <dgm:prSet presAssocID="{C5B2E40C-06E6-4A57-A51D-7444236FFBBE}" presName="root2" presStyleCnt="0"/>
      <dgm:spPr/>
      <dgm:t>
        <a:bodyPr/>
        <a:lstStyle/>
        <a:p>
          <a:endParaRPr lang="es-ES"/>
        </a:p>
      </dgm:t>
    </dgm:pt>
    <dgm:pt modelId="{9864DDB9-C20D-4897-93A8-83B0FE3CF0E9}" type="pres">
      <dgm:prSet presAssocID="{C5B2E40C-06E6-4A57-A51D-7444236FFBBE}" presName="LevelTwoTextNode" presStyleLbl="node3" presStyleIdx="2" presStyleCnt="4">
        <dgm:presLayoutVars>
          <dgm:chPref val="3"/>
        </dgm:presLayoutVars>
      </dgm:prSet>
      <dgm:spPr/>
      <dgm:t>
        <a:bodyPr/>
        <a:lstStyle/>
        <a:p>
          <a:endParaRPr lang="es-ES"/>
        </a:p>
      </dgm:t>
    </dgm:pt>
    <dgm:pt modelId="{04EA2B68-B658-40CD-8171-C312D1EB2D66}" type="pres">
      <dgm:prSet presAssocID="{C5B2E40C-06E6-4A57-A51D-7444236FFBBE}" presName="level3hierChild" presStyleCnt="0"/>
      <dgm:spPr/>
      <dgm:t>
        <a:bodyPr/>
        <a:lstStyle/>
        <a:p>
          <a:endParaRPr lang="es-ES"/>
        </a:p>
      </dgm:t>
    </dgm:pt>
    <dgm:pt modelId="{492B58DC-C792-42F1-A0E3-47F2594FB287}" type="pres">
      <dgm:prSet presAssocID="{168FB291-E8AF-454F-A6FA-135CD70EA51D}" presName="conn2-1" presStyleLbl="parChTrans1D3" presStyleIdx="3" presStyleCnt="4"/>
      <dgm:spPr/>
      <dgm:t>
        <a:bodyPr/>
        <a:lstStyle/>
        <a:p>
          <a:endParaRPr lang="es-ES"/>
        </a:p>
      </dgm:t>
    </dgm:pt>
    <dgm:pt modelId="{4843AC7C-7B7B-43C8-9A46-E699B5CBF780}" type="pres">
      <dgm:prSet presAssocID="{168FB291-E8AF-454F-A6FA-135CD70EA51D}" presName="connTx" presStyleLbl="parChTrans1D3" presStyleIdx="3" presStyleCnt="4"/>
      <dgm:spPr/>
      <dgm:t>
        <a:bodyPr/>
        <a:lstStyle/>
        <a:p>
          <a:endParaRPr lang="es-ES"/>
        </a:p>
      </dgm:t>
    </dgm:pt>
    <dgm:pt modelId="{0E4BC2E7-E307-4046-A233-3BF7E1CCE71F}" type="pres">
      <dgm:prSet presAssocID="{223DADAB-563D-434A-BCF9-CC23BE22E03E}" presName="root2" presStyleCnt="0"/>
      <dgm:spPr/>
      <dgm:t>
        <a:bodyPr/>
        <a:lstStyle/>
        <a:p>
          <a:endParaRPr lang="es-ES"/>
        </a:p>
      </dgm:t>
    </dgm:pt>
    <dgm:pt modelId="{F4DAB566-8D24-40AD-9AB2-17A7EBDD06AE}" type="pres">
      <dgm:prSet presAssocID="{223DADAB-563D-434A-BCF9-CC23BE22E03E}" presName="LevelTwoTextNode" presStyleLbl="node3" presStyleIdx="3" presStyleCnt="4">
        <dgm:presLayoutVars>
          <dgm:chPref val="3"/>
        </dgm:presLayoutVars>
      </dgm:prSet>
      <dgm:spPr/>
      <dgm:t>
        <a:bodyPr/>
        <a:lstStyle/>
        <a:p>
          <a:endParaRPr lang="es-ES"/>
        </a:p>
      </dgm:t>
    </dgm:pt>
    <dgm:pt modelId="{6A900AD8-AE82-444C-B44F-A200970B078E}" type="pres">
      <dgm:prSet presAssocID="{223DADAB-563D-434A-BCF9-CC23BE22E03E}" presName="level3hierChild" presStyleCnt="0"/>
      <dgm:spPr/>
      <dgm:t>
        <a:bodyPr/>
        <a:lstStyle/>
        <a:p>
          <a:endParaRPr lang="es-ES"/>
        </a:p>
      </dgm:t>
    </dgm:pt>
  </dgm:ptLst>
  <dgm:cxnLst>
    <dgm:cxn modelId="{D2B86144-A268-4780-A51E-689E0813F723}" type="presOf" srcId="{40A44BEC-85F9-4844-BCC2-2CE0AEF00BD6}" destId="{253E7FEE-7A3D-41CF-AF58-4641015BD9D5}" srcOrd="0" destOrd="0" presId="urn:microsoft.com/office/officeart/2005/8/layout/hierarchy2"/>
    <dgm:cxn modelId="{96D179A9-7705-4134-A1E6-E4B3C2285827}" type="presOf" srcId="{33396104-CBB9-4716-AE27-B7D84170E272}" destId="{50AE14F5-3C10-4292-9C84-5BC9608817F0}" srcOrd="1" destOrd="0" presId="urn:microsoft.com/office/officeart/2005/8/layout/hierarchy2"/>
    <dgm:cxn modelId="{31DDD14F-B7CB-4BF8-AE48-04223697D150}" type="presOf" srcId="{CB784B1A-14E8-491C-BC1A-A9E441366941}" destId="{7D527794-D8CD-4E06-A3B0-2240F864D34E}" srcOrd="0" destOrd="0" presId="urn:microsoft.com/office/officeart/2005/8/layout/hierarchy2"/>
    <dgm:cxn modelId="{AF3904EF-C47D-4612-B085-BBA661E6AEA2}" type="presOf" srcId="{992FE6B7-BDEE-431E-8577-3F69EB485BBC}" destId="{4E26BE77-0219-4DB7-ACC4-D10ABFCFED1B}" srcOrd="0" destOrd="0" presId="urn:microsoft.com/office/officeart/2005/8/layout/hierarchy2"/>
    <dgm:cxn modelId="{C78B71A3-EB5A-4F27-8ABB-6C359E814DBE}" srcId="{CB784B1A-14E8-491C-BC1A-A9E441366941}" destId="{959482A7-5822-450E-9DDB-7E618FD61F5B}" srcOrd="0" destOrd="0" parTransId="{546C77A9-2D8D-47F4-B7D1-4C0944A28E4B}" sibTransId="{977CF6C3-2CD3-4EE8-A58E-07E9C0A514BC}"/>
    <dgm:cxn modelId="{63C30D0E-2925-4AFC-BC1E-9A9FFD001F8C}" type="presOf" srcId="{223DADAB-563D-434A-BCF9-CC23BE22E03E}" destId="{F4DAB566-8D24-40AD-9AB2-17A7EBDD06AE}" srcOrd="0" destOrd="0" presId="urn:microsoft.com/office/officeart/2005/8/layout/hierarchy2"/>
    <dgm:cxn modelId="{01DD4178-C26A-4BF3-9FF1-982DF86E241E}" type="presOf" srcId="{546C77A9-2D8D-47F4-B7D1-4C0944A28E4B}" destId="{91FB4A09-691D-4BA8-94FE-78B263891E75}" srcOrd="0" destOrd="0" presId="urn:microsoft.com/office/officeart/2005/8/layout/hierarchy2"/>
    <dgm:cxn modelId="{27EABA82-45E7-48B0-BA43-710F3BB3F109}" srcId="{CB784B1A-14E8-491C-BC1A-A9E441366941}" destId="{00EAFB79-853E-4A5C-9E42-66CF24AC39F6}" srcOrd="1" destOrd="0" parTransId="{6EAD7150-6575-483E-83DB-65D047A92917}" sibTransId="{279E3F00-6D95-4418-9174-49E1F28D9149}"/>
    <dgm:cxn modelId="{5A07CA95-D8AC-45B1-85E1-2C06F819A4AC}" type="presOf" srcId="{33396104-CBB9-4716-AE27-B7D84170E272}" destId="{21B1CBE4-3EE5-45C4-8233-42D3A1017ECA}" srcOrd="0" destOrd="0" presId="urn:microsoft.com/office/officeart/2005/8/layout/hierarchy2"/>
    <dgm:cxn modelId="{6528F4A4-665C-40FF-8B2C-AECEF2FFB5F9}" type="presOf" srcId="{6EAD7150-6575-483E-83DB-65D047A92917}" destId="{11A16C15-A831-4DDD-9B26-7A402283E6C4}" srcOrd="1" destOrd="0" presId="urn:microsoft.com/office/officeart/2005/8/layout/hierarchy2"/>
    <dgm:cxn modelId="{703DAF57-8819-4148-9C2A-4A4DD4A8A4C9}" type="presOf" srcId="{EAF95CAC-765E-4B16-AF60-F750938B6752}" destId="{98E8D7F7-3E2D-4662-A54A-131FC3999436}" srcOrd="0" destOrd="0" presId="urn:microsoft.com/office/officeart/2005/8/layout/hierarchy2"/>
    <dgm:cxn modelId="{BB684445-E5E4-4BA3-8112-F1CF545AAF64}" srcId="{00EAFB79-853E-4A5C-9E42-66CF24AC39F6}" destId="{C5B2E40C-06E6-4A57-A51D-7444236FFBBE}" srcOrd="2" destOrd="0" parTransId="{33396104-CBB9-4716-AE27-B7D84170E272}" sibTransId="{D8A4E51E-CEDB-419D-BD9F-47393397E720}"/>
    <dgm:cxn modelId="{98741525-8B9E-4AAC-8F64-552F067530E5}" type="presOf" srcId="{69F0CCD3-175C-44B5-8CFC-7D54FECD9D72}" destId="{9F98934E-24AE-4779-B1A7-CA533A9AF612}" srcOrd="0" destOrd="0" presId="urn:microsoft.com/office/officeart/2005/8/layout/hierarchy2"/>
    <dgm:cxn modelId="{EAC7668E-0A34-46AD-A871-84572B6B4D1B}" type="presOf" srcId="{7F8BF882-3708-4A0E-A999-0C534219B588}" destId="{ABE78BB2-0030-46D8-B5CD-6C3296CFA103}" srcOrd="0" destOrd="0" presId="urn:microsoft.com/office/officeart/2005/8/layout/hierarchy2"/>
    <dgm:cxn modelId="{36345147-9487-4C09-BAB5-9D53C8DB58B2}" srcId="{00EAFB79-853E-4A5C-9E42-66CF24AC39F6}" destId="{992FE6B7-BDEE-431E-8577-3F69EB485BBC}" srcOrd="0" destOrd="0" parTransId="{69F0CCD3-175C-44B5-8CFC-7D54FECD9D72}" sibTransId="{CA8B8CBB-674E-4A3D-A1D7-779F0E9123C9}"/>
    <dgm:cxn modelId="{B8A5DF0B-DD34-4FF7-8FD5-57B361FF9970}" type="presOf" srcId="{168FB291-E8AF-454F-A6FA-135CD70EA51D}" destId="{4843AC7C-7B7B-43C8-9A46-E699B5CBF780}" srcOrd="1" destOrd="0" presId="urn:microsoft.com/office/officeart/2005/8/layout/hierarchy2"/>
    <dgm:cxn modelId="{F7B47A9F-13F1-4743-AD1D-D2A122C6B41B}" type="presOf" srcId="{6EAD7150-6575-483E-83DB-65D047A92917}" destId="{85B1CF3D-8178-44AF-A495-F0429F540C37}" srcOrd="0" destOrd="0" presId="urn:microsoft.com/office/officeart/2005/8/layout/hierarchy2"/>
    <dgm:cxn modelId="{079C748C-4172-4DA5-8D24-345347B14E3F}" srcId="{00EAFB79-853E-4A5C-9E42-66CF24AC39F6}" destId="{EAF95CAC-765E-4B16-AF60-F750938B6752}" srcOrd="1" destOrd="0" parTransId="{40A44BEC-85F9-4844-BCC2-2CE0AEF00BD6}" sibTransId="{E4D5D4B8-CAC1-4AF2-882F-E540D6E4E845}"/>
    <dgm:cxn modelId="{4A9ED7E3-5068-433E-879C-A2DDCBF86120}" type="presOf" srcId="{40A44BEC-85F9-4844-BCC2-2CE0AEF00BD6}" destId="{5C83F468-FBE9-4947-BD67-35B9A1D217FE}" srcOrd="1" destOrd="0" presId="urn:microsoft.com/office/officeart/2005/8/layout/hierarchy2"/>
    <dgm:cxn modelId="{2D718903-EB2D-46D9-9793-924801D6805B}" type="presOf" srcId="{69F0CCD3-175C-44B5-8CFC-7D54FECD9D72}" destId="{0A781AF3-A745-4CAB-AADC-EAF8077CF72A}" srcOrd="1" destOrd="0" presId="urn:microsoft.com/office/officeart/2005/8/layout/hierarchy2"/>
    <dgm:cxn modelId="{84CAF8D8-8B17-4BC6-881A-1EBF10928034}" type="presOf" srcId="{546C77A9-2D8D-47F4-B7D1-4C0944A28E4B}" destId="{029E9F52-8CD7-4EC6-BFB9-4FA878CBEE7F}" srcOrd="1" destOrd="0" presId="urn:microsoft.com/office/officeart/2005/8/layout/hierarchy2"/>
    <dgm:cxn modelId="{B8F2DBF4-56E4-4BA4-9E1B-C20A4BFC0E1B}" type="presOf" srcId="{168FB291-E8AF-454F-A6FA-135CD70EA51D}" destId="{492B58DC-C792-42F1-A0E3-47F2594FB287}" srcOrd="0" destOrd="0" presId="urn:microsoft.com/office/officeart/2005/8/layout/hierarchy2"/>
    <dgm:cxn modelId="{CDFBEDDD-1C38-48AA-BEBB-DCE0B16F84B3}" type="presOf" srcId="{C5B2E40C-06E6-4A57-A51D-7444236FFBBE}" destId="{9864DDB9-C20D-4897-93A8-83B0FE3CF0E9}" srcOrd="0" destOrd="0" presId="urn:microsoft.com/office/officeart/2005/8/layout/hierarchy2"/>
    <dgm:cxn modelId="{02DF998E-A617-4450-A7F5-3A7530D5B2B3}" type="presOf" srcId="{00EAFB79-853E-4A5C-9E42-66CF24AC39F6}" destId="{A03E0FF7-8283-4AFE-AAAF-431EE25187CA}" srcOrd="0" destOrd="0" presId="urn:microsoft.com/office/officeart/2005/8/layout/hierarchy2"/>
    <dgm:cxn modelId="{A28BEDDC-8728-43E0-A9EF-0366CB2D8C3F}" srcId="{7F8BF882-3708-4A0E-A999-0C534219B588}" destId="{CB784B1A-14E8-491C-BC1A-A9E441366941}" srcOrd="0" destOrd="0" parTransId="{F72B9E8B-2B57-444C-8CC4-8623065F0A29}" sibTransId="{A3C28D72-BFA7-41B9-84AF-FB09E5AC4AB1}"/>
    <dgm:cxn modelId="{63529CD8-F3E8-4B58-A9A4-215BC9BC8133}" srcId="{00EAFB79-853E-4A5C-9E42-66CF24AC39F6}" destId="{223DADAB-563D-434A-BCF9-CC23BE22E03E}" srcOrd="3" destOrd="0" parTransId="{168FB291-E8AF-454F-A6FA-135CD70EA51D}" sibTransId="{9EABB41C-2CEF-4BDE-BAA2-C0765ECCB956}"/>
    <dgm:cxn modelId="{493CFC4F-4F24-49B4-8578-D4A84C26CB2B}" type="presOf" srcId="{959482A7-5822-450E-9DDB-7E618FD61F5B}" destId="{CF452011-1CF2-442B-835B-42DB88B080BC}" srcOrd="0" destOrd="0" presId="urn:microsoft.com/office/officeart/2005/8/layout/hierarchy2"/>
    <dgm:cxn modelId="{AF31436E-1C91-4CE7-B0F6-F92D6331122E}" type="presParOf" srcId="{ABE78BB2-0030-46D8-B5CD-6C3296CFA103}" destId="{650A487F-EE28-4B02-95D9-F1398C090DDC}" srcOrd="0" destOrd="0" presId="urn:microsoft.com/office/officeart/2005/8/layout/hierarchy2"/>
    <dgm:cxn modelId="{E245CEE2-22FC-4F48-94BE-C2EB69FE3413}" type="presParOf" srcId="{650A487F-EE28-4B02-95D9-F1398C090DDC}" destId="{7D527794-D8CD-4E06-A3B0-2240F864D34E}" srcOrd="0" destOrd="0" presId="urn:microsoft.com/office/officeart/2005/8/layout/hierarchy2"/>
    <dgm:cxn modelId="{4AC53223-9906-4C0A-A86F-1A629A153BB8}" type="presParOf" srcId="{650A487F-EE28-4B02-95D9-F1398C090DDC}" destId="{5E309E3D-11DA-4FD1-9125-F087192FD927}" srcOrd="1" destOrd="0" presId="urn:microsoft.com/office/officeart/2005/8/layout/hierarchy2"/>
    <dgm:cxn modelId="{8AFBEFC5-A567-4A0C-9C33-7F1A820755A6}" type="presParOf" srcId="{5E309E3D-11DA-4FD1-9125-F087192FD927}" destId="{91FB4A09-691D-4BA8-94FE-78B263891E75}" srcOrd="0" destOrd="0" presId="urn:microsoft.com/office/officeart/2005/8/layout/hierarchy2"/>
    <dgm:cxn modelId="{470B07F8-EF70-48F6-B427-E5102EE697B1}" type="presParOf" srcId="{91FB4A09-691D-4BA8-94FE-78B263891E75}" destId="{029E9F52-8CD7-4EC6-BFB9-4FA878CBEE7F}" srcOrd="0" destOrd="0" presId="urn:microsoft.com/office/officeart/2005/8/layout/hierarchy2"/>
    <dgm:cxn modelId="{9A88DD3C-5DD1-4BCE-BECC-FDB8C8C8634D}" type="presParOf" srcId="{5E309E3D-11DA-4FD1-9125-F087192FD927}" destId="{FD76E14D-E96E-4173-919C-DCFEDD30A5D8}" srcOrd="1" destOrd="0" presId="urn:microsoft.com/office/officeart/2005/8/layout/hierarchy2"/>
    <dgm:cxn modelId="{58D12E3B-F249-4E1A-BFFC-4D1EFC9AB8E6}" type="presParOf" srcId="{FD76E14D-E96E-4173-919C-DCFEDD30A5D8}" destId="{CF452011-1CF2-442B-835B-42DB88B080BC}" srcOrd="0" destOrd="0" presId="urn:microsoft.com/office/officeart/2005/8/layout/hierarchy2"/>
    <dgm:cxn modelId="{E637C361-F797-4712-9AB7-7246AEB764C5}" type="presParOf" srcId="{FD76E14D-E96E-4173-919C-DCFEDD30A5D8}" destId="{D0929035-AA52-4985-A922-B39AFED4BFF9}" srcOrd="1" destOrd="0" presId="urn:microsoft.com/office/officeart/2005/8/layout/hierarchy2"/>
    <dgm:cxn modelId="{4406D731-7BEE-488C-B739-8BF2C9AF5085}" type="presParOf" srcId="{5E309E3D-11DA-4FD1-9125-F087192FD927}" destId="{85B1CF3D-8178-44AF-A495-F0429F540C37}" srcOrd="2" destOrd="0" presId="urn:microsoft.com/office/officeart/2005/8/layout/hierarchy2"/>
    <dgm:cxn modelId="{ED6B5067-313A-4225-B824-28421B8BF525}" type="presParOf" srcId="{85B1CF3D-8178-44AF-A495-F0429F540C37}" destId="{11A16C15-A831-4DDD-9B26-7A402283E6C4}" srcOrd="0" destOrd="0" presId="urn:microsoft.com/office/officeart/2005/8/layout/hierarchy2"/>
    <dgm:cxn modelId="{820B3448-0798-4713-96AF-A519F44BCAC2}" type="presParOf" srcId="{5E309E3D-11DA-4FD1-9125-F087192FD927}" destId="{7B159F76-5071-4B7E-AA8A-1CEBECE5D250}" srcOrd="3" destOrd="0" presId="urn:microsoft.com/office/officeart/2005/8/layout/hierarchy2"/>
    <dgm:cxn modelId="{BDE3E83D-D8D7-4CB4-A8A6-5E7F520955B1}" type="presParOf" srcId="{7B159F76-5071-4B7E-AA8A-1CEBECE5D250}" destId="{A03E0FF7-8283-4AFE-AAAF-431EE25187CA}" srcOrd="0" destOrd="0" presId="urn:microsoft.com/office/officeart/2005/8/layout/hierarchy2"/>
    <dgm:cxn modelId="{A205D813-88A9-45C8-9370-6B56F6509B0E}" type="presParOf" srcId="{7B159F76-5071-4B7E-AA8A-1CEBECE5D250}" destId="{F8594B28-B4B8-4619-A08D-D39A508B3A73}" srcOrd="1" destOrd="0" presId="urn:microsoft.com/office/officeart/2005/8/layout/hierarchy2"/>
    <dgm:cxn modelId="{3B8702A1-F276-4CCB-8C49-28F4526729B1}" type="presParOf" srcId="{F8594B28-B4B8-4619-A08D-D39A508B3A73}" destId="{9F98934E-24AE-4779-B1A7-CA533A9AF612}" srcOrd="0" destOrd="0" presId="urn:microsoft.com/office/officeart/2005/8/layout/hierarchy2"/>
    <dgm:cxn modelId="{8C7D0A40-546D-46B5-A13F-E6DF9A6815B9}" type="presParOf" srcId="{9F98934E-24AE-4779-B1A7-CA533A9AF612}" destId="{0A781AF3-A745-4CAB-AADC-EAF8077CF72A}" srcOrd="0" destOrd="0" presId="urn:microsoft.com/office/officeart/2005/8/layout/hierarchy2"/>
    <dgm:cxn modelId="{0BB07818-1269-4E39-BEF0-6BD3EC5466B2}" type="presParOf" srcId="{F8594B28-B4B8-4619-A08D-D39A508B3A73}" destId="{C31B2928-5B47-4C99-9BAE-0DD93F0A3BAF}" srcOrd="1" destOrd="0" presId="urn:microsoft.com/office/officeart/2005/8/layout/hierarchy2"/>
    <dgm:cxn modelId="{F37076DD-079C-4A7B-9D3A-0EA2405BBA9F}" type="presParOf" srcId="{C31B2928-5B47-4C99-9BAE-0DD93F0A3BAF}" destId="{4E26BE77-0219-4DB7-ACC4-D10ABFCFED1B}" srcOrd="0" destOrd="0" presId="urn:microsoft.com/office/officeart/2005/8/layout/hierarchy2"/>
    <dgm:cxn modelId="{AC14B3A8-110F-4ED3-92A8-F7A111829F68}" type="presParOf" srcId="{C31B2928-5B47-4C99-9BAE-0DD93F0A3BAF}" destId="{93FC5E89-871B-4939-B41C-55935F6FD380}" srcOrd="1" destOrd="0" presId="urn:microsoft.com/office/officeart/2005/8/layout/hierarchy2"/>
    <dgm:cxn modelId="{910C7E54-B847-4500-B780-48FDD7474635}" type="presParOf" srcId="{F8594B28-B4B8-4619-A08D-D39A508B3A73}" destId="{253E7FEE-7A3D-41CF-AF58-4641015BD9D5}" srcOrd="2" destOrd="0" presId="urn:microsoft.com/office/officeart/2005/8/layout/hierarchy2"/>
    <dgm:cxn modelId="{3474F7BD-9B46-4EC1-987D-93EF2CFCA25F}" type="presParOf" srcId="{253E7FEE-7A3D-41CF-AF58-4641015BD9D5}" destId="{5C83F468-FBE9-4947-BD67-35B9A1D217FE}" srcOrd="0" destOrd="0" presId="urn:microsoft.com/office/officeart/2005/8/layout/hierarchy2"/>
    <dgm:cxn modelId="{08584A9F-2AD6-435B-80FA-74988596C88E}" type="presParOf" srcId="{F8594B28-B4B8-4619-A08D-D39A508B3A73}" destId="{9359EC1D-17C1-4F18-8246-7E350C2DFE34}" srcOrd="3" destOrd="0" presId="urn:microsoft.com/office/officeart/2005/8/layout/hierarchy2"/>
    <dgm:cxn modelId="{130FAA1B-5E0C-463B-95EF-A62DBF496866}" type="presParOf" srcId="{9359EC1D-17C1-4F18-8246-7E350C2DFE34}" destId="{98E8D7F7-3E2D-4662-A54A-131FC3999436}" srcOrd="0" destOrd="0" presId="urn:microsoft.com/office/officeart/2005/8/layout/hierarchy2"/>
    <dgm:cxn modelId="{CEA63E64-6D52-4C3E-B041-44EB4D1A6D2F}" type="presParOf" srcId="{9359EC1D-17C1-4F18-8246-7E350C2DFE34}" destId="{26DDA0A7-7365-4033-98D2-45F56669CAF2}" srcOrd="1" destOrd="0" presId="urn:microsoft.com/office/officeart/2005/8/layout/hierarchy2"/>
    <dgm:cxn modelId="{667B5864-A112-46CD-8A70-6FDD8EB8E0E1}" type="presParOf" srcId="{F8594B28-B4B8-4619-A08D-D39A508B3A73}" destId="{21B1CBE4-3EE5-45C4-8233-42D3A1017ECA}" srcOrd="4" destOrd="0" presId="urn:microsoft.com/office/officeart/2005/8/layout/hierarchy2"/>
    <dgm:cxn modelId="{C9EF89FA-D4ED-4D81-AB12-3E76F0D9F44B}" type="presParOf" srcId="{21B1CBE4-3EE5-45C4-8233-42D3A1017ECA}" destId="{50AE14F5-3C10-4292-9C84-5BC9608817F0}" srcOrd="0" destOrd="0" presId="urn:microsoft.com/office/officeart/2005/8/layout/hierarchy2"/>
    <dgm:cxn modelId="{D9899E31-FC3F-445F-935A-233AE656DDD2}" type="presParOf" srcId="{F8594B28-B4B8-4619-A08D-D39A508B3A73}" destId="{BAEF0BD4-F57B-4129-B5C4-DCEA36F456C5}" srcOrd="5" destOrd="0" presId="urn:microsoft.com/office/officeart/2005/8/layout/hierarchy2"/>
    <dgm:cxn modelId="{75EF8ABA-FF05-4993-811E-C1DB0D5CC465}" type="presParOf" srcId="{BAEF0BD4-F57B-4129-B5C4-DCEA36F456C5}" destId="{9864DDB9-C20D-4897-93A8-83B0FE3CF0E9}" srcOrd="0" destOrd="0" presId="urn:microsoft.com/office/officeart/2005/8/layout/hierarchy2"/>
    <dgm:cxn modelId="{F32B8475-A7DB-4F30-8579-370A2EEF368B}" type="presParOf" srcId="{BAEF0BD4-F57B-4129-B5C4-DCEA36F456C5}" destId="{04EA2B68-B658-40CD-8171-C312D1EB2D66}" srcOrd="1" destOrd="0" presId="urn:microsoft.com/office/officeart/2005/8/layout/hierarchy2"/>
    <dgm:cxn modelId="{E0B52EC4-CB39-4854-9EEA-346184E5ACBE}" type="presParOf" srcId="{F8594B28-B4B8-4619-A08D-D39A508B3A73}" destId="{492B58DC-C792-42F1-A0E3-47F2594FB287}" srcOrd="6" destOrd="0" presId="urn:microsoft.com/office/officeart/2005/8/layout/hierarchy2"/>
    <dgm:cxn modelId="{7BF25652-089E-424D-99C5-0500B4B6EA1E}" type="presParOf" srcId="{492B58DC-C792-42F1-A0E3-47F2594FB287}" destId="{4843AC7C-7B7B-43C8-9A46-E699B5CBF780}" srcOrd="0" destOrd="0" presId="urn:microsoft.com/office/officeart/2005/8/layout/hierarchy2"/>
    <dgm:cxn modelId="{335F8EEC-C104-4E74-97BA-4875DB45F702}" type="presParOf" srcId="{F8594B28-B4B8-4619-A08D-D39A508B3A73}" destId="{0E4BC2E7-E307-4046-A233-3BF7E1CCE71F}" srcOrd="7" destOrd="0" presId="urn:microsoft.com/office/officeart/2005/8/layout/hierarchy2"/>
    <dgm:cxn modelId="{1C2FFE4C-9353-4A79-BA50-AFA69668270B}" type="presParOf" srcId="{0E4BC2E7-E307-4046-A233-3BF7E1CCE71F}" destId="{F4DAB566-8D24-40AD-9AB2-17A7EBDD06AE}" srcOrd="0" destOrd="0" presId="urn:microsoft.com/office/officeart/2005/8/layout/hierarchy2"/>
    <dgm:cxn modelId="{BAFF0A76-A002-4346-8F9D-7BC6E621FDAF}" type="presParOf" srcId="{0E4BC2E7-E307-4046-A233-3BF7E1CCE71F}" destId="{6A900AD8-AE82-444C-B44F-A200970B078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EAAD8C8-1D33-47D6-9C12-8BF3D877DD3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7B8FC924-C004-4B64-BA81-AD75E936FCE6}">
      <dgm:prSet phldrT="[Texto]"/>
      <dgm:spPr/>
      <dgm:t>
        <a:bodyPr/>
        <a:lstStyle/>
        <a:p>
          <a:r>
            <a:rPr lang="es-ES" dirty="0" smtClean="0"/>
            <a:t>Son KAM</a:t>
          </a:r>
          <a:endParaRPr lang="es-ES" dirty="0"/>
        </a:p>
      </dgm:t>
    </dgm:pt>
    <dgm:pt modelId="{7F130DBE-2928-46A6-ADD0-1C75D2BBEA1F}" type="parTrans" cxnId="{FD73CFB1-0636-4E58-AFCF-D336DBA94829}">
      <dgm:prSet/>
      <dgm:spPr/>
      <dgm:t>
        <a:bodyPr/>
        <a:lstStyle/>
        <a:p>
          <a:endParaRPr lang="es-ES"/>
        </a:p>
      </dgm:t>
    </dgm:pt>
    <dgm:pt modelId="{455ABE07-2C81-4F36-B8F1-11D7D60DD02F}" type="sibTrans" cxnId="{FD73CFB1-0636-4E58-AFCF-D336DBA94829}">
      <dgm:prSet/>
      <dgm:spPr/>
      <dgm:t>
        <a:bodyPr/>
        <a:lstStyle/>
        <a:p>
          <a:endParaRPr lang="es-ES"/>
        </a:p>
      </dgm:t>
    </dgm:pt>
    <dgm:pt modelId="{B3310E33-5B71-417E-A38E-02D0D399FC48}">
      <dgm:prSet phldrT="[Texto]"/>
      <dgm:spPr/>
      <dgm:t>
        <a:bodyPr/>
        <a:lstStyle/>
        <a:p>
          <a:r>
            <a:rPr lang="es-ES" dirty="0" smtClean="0"/>
            <a:t>SALVEDADES QUE PROPICIAN OPINIÓN MODIFICADA</a:t>
          </a:r>
          <a:endParaRPr lang="es-ES" dirty="0"/>
        </a:p>
      </dgm:t>
    </dgm:pt>
    <dgm:pt modelId="{77110BD6-2D6E-4E01-9BDB-221409DAF352}" type="parTrans" cxnId="{CB906DBA-AD8C-4F98-B3A2-A9371D7755AA}">
      <dgm:prSet/>
      <dgm:spPr/>
      <dgm:t>
        <a:bodyPr/>
        <a:lstStyle/>
        <a:p>
          <a:endParaRPr lang="es-ES" dirty="0"/>
        </a:p>
      </dgm:t>
    </dgm:pt>
    <dgm:pt modelId="{884E488A-EC0B-4CB0-9F38-DF502DC277FB}" type="sibTrans" cxnId="{CB906DBA-AD8C-4F98-B3A2-A9371D7755AA}">
      <dgm:prSet/>
      <dgm:spPr/>
      <dgm:t>
        <a:bodyPr/>
        <a:lstStyle/>
        <a:p>
          <a:endParaRPr lang="es-ES"/>
        </a:p>
      </dgm:t>
    </dgm:pt>
    <dgm:pt modelId="{FFD1C40C-C499-4A48-87B0-67FC6DCB775F}">
      <dgm:prSet phldrT="[Texto]"/>
      <dgm:spPr/>
      <dgm:t>
        <a:bodyPr/>
        <a:lstStyle/>
        <a:p>
          <a:r>
            <a:rPr lang="es-ES" dirty="0" smtClean="0"/>
            <a:t>INCERTIDUMBRE MATERIAL PPIO. EMPRESA FUNCIONAMIENTO (NIA-ES 570)</a:t>
          </a:r>
          <a:endParaRPr lang="es-ES" dirty="0"/>
        </a:p>
      </dgm:t>
    </dgm:pt>
    <dgm:pt modelId="{0716220A-8792-4A55-910B-3EDFA691B925}" type="parTrans" cxnId="{2E03392F-E0B2-482F-A1C3-97277366FCA3}">
      <dgm:prSet/>
      <dgm:spPr/>
      <dgm:t>
        <a:bodyPr/>
        <a:lstStyle/>
        <a:p>
          <a:endParaRPr lang="es-ES" dirty="0"/>
        </a:p>
      </dgm:t>
    </dgm:pt>
    <dgm:pt modelId="{10885B72-2901-4D9D-A669-C12BE6687A3F}" type="sibTrans" cxnId="{2E03392F-E0B2-482F-A1C3-97277366FCA3}">
      <dgm:prSet/>
      <dgm:spPr/>
      <dgm:t>
        <a:bodyPr/>
        <a:lstStyle/>
        <a:p>
          <a:endParaRPr lang="es-ES"/>
        </a:p>
      </dgm:t>
    </dgm:pt>
    <dgm:pt modelId="{C583D546-B479-4CEA-BB20-8E19D8D667F1}" type="pres">
      <dgm:prSet presAssocID="{BEAAD8C8-1D33-47D6-9C12-8BF3D877DD30}" presName="diagram" presStyleCnt="0">
        <dgm:presLayoutVars>
          <dgm:chPref val="1"/>
          <dgm:dir/>
          <dgm:animOne val="branch"/>
          <dgm:animLvl val="lvl"/>
          <dgm:resizeHandles val="exact"/>
        </dgm:presLayoutVars>
      </dgm:prSet>
      <dgm:spPr/>
      <dgm:t>
        <a:bodyPr/>
        <a:lstStyle/>
        <a:p>
          <a:endParaRPr lang="es-ES"/>
        </a:p>
      </dgm:t>
    </dgm:pt>
    <dgm:pt modelId="{A7122ABD-54EB-4460-A99C-DADE6714BF71}" type="pres">
      <dgm:prSet presAssocID="{7B8FC924-C004-4B64-BA81-AD75E936FCE6}" presName="root1" presStyleCnt="0"/>
      <dgm:spPr/>
    </dgm:pt>
    <dgm:pt modelId="{A71C574C-BD78-4FEA-BEA2-CBC21EC15142}" type="pres">
      <dgm:prSet presAssocID="{7B8FC924-C004-4B64-BA81-AD75E936FCE6}" presName="LevelOneTextNode" presStyleLbl="node0" presStyleIdx="0" presStyleCnt="1">
        <dgm:presLayoutVars>
          <dgm:chPref val="3"/>
        </dgm:presLayoutVars>
      </dgm:prSet>
      <dgm:spPr/>
      <dgm:t>
        <a:bodyPr/>
        <a:lstStyle/>
        <a:p>
          <a:endParaRPr lang="es-ES"/>
        </a:p>
      </dgm:t>
    </dgm:pt>
    <dgm:pt modelId="{37C14C4C-0FD1-4ECF-92D5-AB82DFAB7105}" type="pres">
      <dgm:prSet presAssocID="{7B8FC924-C004-4B64-BA81-AD75E936FCE6}" presName="level2hierChild" presStyleCnt="0"/>
      <dgm:spPr/>
    </dgm:pt>
    <dgm:pt modelId="{560CF461-1A40-428D-AAC9-458277C49529}" type="pres">
      <dgm:prSet presAssocID="{77110BD6-2D6E-4E01-9BDB-221409DAF352}" presName="conn2-1" presStyleLbl="parChTrans1D2" presStyleIdx="0" presStyleCnt="2"/>
      <dgm:spPr/>
      <dgm:t>
        <a:bodyPr/>
        <a:lstStyle/>
        <a:p>
          <a:endParaRPr lang="es-ES"/>
        </a:p>
      </dgm:t>
    </dgm:pt>
    <dgm:pt modelId="{E81BA2D4-A13B-49E7-B576-B491F4CE147A}" type="pres">
      <dgm:prSet presAssocID="{77110BD6-2D6E-4E01-9BDB-221409DAF352}" presName="connTx" presStyleLbl="parChTrans1D2" presStyleIdx="0" presStyleCnt="2"/>
      <dgm:spPr/>
      <dgm:t>
        <a:bodyPr/>
        <a:lstStyle/>
        <a:p>
          <a:endParaRPr lang="es-ES"/>
        </a:p>
      </dgm:t>
    </dgm:pt>
    <dgm:pt modelId="{41131F56-DAA7-446B-9A92-28CE88F96BED}" type="pres">
      <dgm:prSet presAssocID="{B3310E33-5B71-417E-A38E-02D0D399FC48}" presName="root2" presStyleCnt="0"/>
      <dgm:spPr/>
    </dgm:pt>
    <dgm:pt modelId="{FD942EF8-CE7F-4022-BAA7-621ABB9E44E6}" type="pres">
      <dgm:prSet presAssocID="{B3310E33-5B71-417E-A38E-02D0D399FC48}" presName="LevelTwoTextNode" presStyleLbl="node2" presStyleIdx="0" presStyleCnt="2">
        <dgm:presLayoutVars>
          <dgm:chPref val="3"/>
        </dgm:presLayoutVars>
      </dgm:prSet>
      <dgm:spPr/>
      <dgm:t>
        <a:bodyPr/>
        <a:lstStyle/>
        <a:p>
          <a:endParaRPr lang="es-ES"/>
        </a:p>
      </dgm:t>
    </dgm:pt>
    <dgm:pt modelId="{DD9C59CD-91BC-4802-B8EC-12D7FDFE8FD0}" type="pres">
      <dgm:prSet presAssocID="{B3310E33-5B71-417E-A38E-02D0D399FC48}" presName="level3hierChild" presStyleCnt="0"/>
      <dgm:spPr/>
    </dgm:pt>
    <dgm:pt modelId="{3FD652C6-77F7-4048-A43F-AD08CCCD8F5B}" type="pres">
      <dgm:prSet presAssocID="{0716220A-8792-4A55-910B-3EDFA691B925}" presName="conn2-1" presStyleLbl="parChTrans1D2" presStyleIdx="1" presStyleCnt="2"/>
      <dgm:spPr/>
      <dgm:t>
        <a:bodyPr/>
        <a:lstStyle/>
        <a:p>
          <a:endParaRPr lang="es-ES"/>
        </a:p>
      </dgm:t>
    </dgm:pt>
    <dgm:pt modelId="{3B45589B-1134-4229-AB72-240B8B75D20F}" type="pres">
      <dgm:prSet presAssocID="{0716220A-8792-4A55-910B-3EDFA691B925}" presName="connTx" presStyleLbl="parChTrans1D2" presStyleIdx="1" presStyleCnt="2"/>
      <dgm:spPr/>
      <dgm:t>
        <a:bodyPr/>
        <a:lstStyle/>
        <a:p>
          <a:endParaRPr lang="es-ES"/>
        </a:p>
      </dgm:t>
    </dgm:pt>
    <dgm:pt modelId="{9997067B-EDFD-477F-950A-F1E17641DEC2}" type="pres">
      <dgm:prSet presAssocID="{FFD1C40C-C499-4A48-87B0-67FC6DCB775F}" presName="root2" presStyleCnt="0"/>
      <dgm:spPr/>
    </dgm:pt>
    <dgm:pt modelId="{99DD8451-A173-4C89-A930-185CD4D5531A}" type="pres">
      <dgm:prSet presAssocID="{FFD1C40C-C499-4A48-87B0-67FC6DCB775F}" presName="LevelTwoTextNode" presStyleLbl="node2" presStyleIdx="1" presStyleCnt="2">
        <dgm:presLayoutVars>
          <dgm:chPref val="3"/>
        </dgm:presLayoutVars>
      </dgm:prSet>
      <dgm:spPr/>
      <dgm:t>
        <a:bodyPr/>
        <a:lstStyle/>
        <a:p>
          <a:endParaRPr lang="es-ES"/>
        </a:p>
      </dgm:t>
    </dgm:pt>
    <dgm:pt modelId="{00CB7DCD-960F-42B5-86F8-6F0A87AF1D7B}" type="pres">
      <dgm:prSet presAssocID="{FFD1C40C-C499-4A48-87B0-67FC6DCB775F}" presName="level3hierChild" presStyleCnt="0"/>
      <dgm:spPr/>
    </dgm:pt>
  </dgm:ptLst>
  <dgm:cxnLst>
    <dgm:cxn modelId="{31D2569A-D475-45AF-9FC9-C2FB1930C8B3}" type="presOf" srcId="{7B8FC924-C004-4B64-BA81-AD75E936FCE6}" destId="{A71C574C-BD78-4FEA-BEA2-CBC21EC15142}" srcOrd="0" destOrd="0" presId="urn:microsoft.com/office/officeart/2005/8/layout/hierarchy2"/>
    <dgm:cxn modelId="{FD73CFB1-0636-4E58-AFCF-D336DBA94829}" srcId="{BEAAD8C8-1D33-47D6-9C12-8BF3D877DD30}" destId="{7B8FC924-C004-4B64-BA81-AD75E936FCE6}" srcOrd="0" destOrd="0" parTransId="{7F130DBE-2928-46A6-ADD0-1C75D2BBEA1F}" sibTransId="{455ABE07-2C81-4F36-B8F1-11D7D60DD02F}"/>
    <dgm:cxn modelId="{2EEA649A-0A96-441D-B0DB-3BDD1AC34C42}" type="presOf" srcId="{BEAAD8C8-1D33-47D6-9C12-8BF3D877DD30}" destId="{C583D546-B479-4CEA-BB20-8E19D8D667F1}" srcOrd="0" destOrd="0" presId="urn:microsoft.com/office/officeart/2005/8/layout/hierarchy2"/>
    <dgm:cxn modelId="{2E03392F-E0B2-482F-A1C3-97277366FCA3}" srcId="{7B8FC924-C004-4B64-BA81-AD75E936FCE6}" destId="{FFD1C40C-C499-4A48-87B0-67FC6DCB775F}" srcOrd="1" destOrd="0" parTransId="{0716220A-8792-4A55-910B-3EDFA691B925}" sibTransId="{10885B72-2901-4D9D-A669-C12BE6687A3F}"/>
    <dgm:cxn modelId="{F294403D-EFA7-4138-9359-F2AEDA44278F}" type="presOf" srcId="{77110BD6-2D6E-4E01-9BDB-221409DAF352}" destId="{560CF461-1A40-428D-AAC9-458277C49529}" srcOrd="0" destOrd="0" presId="urn:microsoft.com/office/officeart/2005/8/layout/hierarchy2"/>
    <dgm:cxn modelId="{F09FBCF9-9768-48FC-9321-D78C400C9A0A}" type="presOf" srcId="{77110BD6-2D6E-4E01-9BDB-221409DAF352}" destId="{E81BA2D4-A13B-49E7-B576-B491F4CE147A}" srcOrd="1" destOrd="0" presId="urn:microsoft.com/office/officeart/2005/8/layout/hierarchy2"/>
    <dgm:cxn modelId="{38A45CF6-B02D-4CDD-8D67-66C8EF54BB41}" type="presOf" srcId="{0716220A-8792-4A55-910B-3EDFA691B925}" destId="{3FD652C6-77F7-4048-A43F-AD08CCCD8F5B}" srcOrd="0" destOrd="0" presId="urn:microsoft.com/office/officeart/2005/8/layout/hierarchy2"/>
    <dgm:cxn modelId="{396D5779-32CF-441F-A81B-7F5EA03FC927}" type="presOf" srcId="{B3310E33-5B71-417E-A38E-02D0D399FC48}" destId="{FD942EF8-CE7F-4022-BAA7-621ABB9E44E6}" srcOrd="0" destOrd="0" presId="urn:microsoft.com/office/officeart/2005/8/layout/hierarchy2"/>
    <dgm:cxn modelId="{521C0E2B-CE5F-4B68-8247-D26D6395078E}" type="presOf" srcId="{FFD1C40C-C499-4A48-87B0-67FC6DCB775F}" destId="{99DD8451-A173-4C89-A930-185CD4D5531A}" srcOrd="0" destOrd="0" presId="urn:microsoft.com/office/officeart/2005/8/layout/hierarchy2"/>
    <dgm:cxn modelId="{A7B214B3-D86E-4FC7-B435-87778FFBC0C1}" type="presOf" srcId="{0716220A-8792-4A55-910B-3EDFA691B925}" destId="{3B45589B-1134-4229-AB72-240B8B75D20F}" srcOrd="1" destOrd="0" presId="urn:microsoft.com/office/officeart/2005/8/layout/hierarchy2"/>
    <dgm:cxn modelId="{CB906DBA-AD8C-4F98-B3A2-A9371D7755AA}" srcId="{7B8FC924-C004-4B64-BA81-AD75E936FCE6}" destId="{B3310E33-5B71-417E-A38E-02D0D399FC48}" srcOrd="0" destOrd="0" parTransId="{77110BD6-2D6E-4E01-9BDB-221409DAF352}" sibTransId="{884E488A-EC0B-4CB0-9F38-DF502DC277FB}"/>
    <dgm:cxn modelId="{A2BE8F8C-231F-4D4F-8C45-5749ACA80910}" type="presParOf" srcId="{C583D546-B479-4CEA-BB20-8E19D8D667F1}" destId="{A7122ABD-54EB-4460-A99C-DADE6714BF71}" srcOrd="0" destOrd="0" presId="urn:microsoft.com/office/officeart/2005/8/layout/hierarchy2"/>
    <dgm:cxn modelId="{9B8A62A9-C13E-4C09-AE3F-06C56C490876}" type="presParOf" srcId="{A7122ABD-54EB-4460-A99C-DADE6714BF71}" destId="{A71C574C-BD78-4FEA-BEA2-CBC21EC15142}" srcOrd="0" destOrd="0" presId="urn:microsoft.com/office/officeart/2005/8/layout/hierarchy2"/>
    <dgm:cxn modelId="{E6753AAA-D4B9-4E26-A98D-116CEF784046}" type="presParOf" srcId="{A7122ABD-54EB-4460-A99C-DADE6714BF71}" destId="{37C14C4C-0FD1-4ECF-92D5-AB82DFAB7105}" srcOrd="1" destOrd="0" presId="urn:microsoft.com/office/officeart/2005/8/layout/hierarchy2"/>
    <dgm:cxn modelId="{7C9BAEAA-5331-45E1-909E-C32B07B51CBD}" type="presParOf" srcId="{37C14C4C-0FD1-4ECF-92D5-AB82DFAB7105}" destId="{560CF461-1A40-428D-AAC9-458277C49529}" srcOrd="0" destOrd="0" presId="urn:microsoft.com/office/officeart/2005/8/layout/hierarchy2"/>
    <dgm:cxn modelId="{CA8E5639-6934-4295-8D44-0942A90DCB57}" type="presParOf" srcId="{560CF461-1A40-428D-AAC9-458277C49529}" destId="{E81BA2D4-A13B-49E7-B576-B491F4CE147A}" srcOrd="0" destOrd="0" presId="urn:microsoft.com/office/officeart/2005/8/layout/hierarchy2"/>
    <dgm:cxn modelId="{3DC91142-FF72-45BA-8479-DFBA4EBAAC48}" type="presParOf" srcId="{37C14C4C-0FD1-4ECF-92D5-AB82DFAB7105}" destId="{41131F56-DAA7-446B-9A92-28CE88F96BED}" srcOrd="1" destOrd="0" presId="urn:microsoft.com/office/officeart/2005/8/layout/hierarchy2"/>
    <dgm:cxn modelId="{E0367046-39EF-4E85-98E2-0FBD756EA17F}" type="presParOf" srcId="{41131F56-DAA7-446B-9A92-28CE88F96BED}" destId="{FD942EF8-CE7F-4022-BAA7-621ABB9E44E6}" srcOrd="0" destOrd="0" presId="urn:microsoft.com/office/officeart/2005/8/layout/hierarchy2"/>
    <dgm:cxn modelId="{AC094309-AB6F-45DA-A63E-3666AA4ED734}" type="presParOf" srcId="{41131F56-DAA7-446B-9A92-28CE88F96BED}" destId="{DD9C59CD-91BC-4802-B8EC-12D7FDFE8FD0}" srcOrd="1" destOrd="0" presId="urn:microsoft.com/office/officeart/2005/8/layout/hierarchy2"/>
    <dgm:cxn modelId="{DE3EBCDB-1B99-4252-A59F-B0DA56A0F8E7}" type="presParOf" srcId="{37C14C4C-0FD1-4ECF-92D5-AB82DFAB7105}" destId="{3FD652C6-77F7-4048-A43F-AD08CCCD8F5B}" srcOrd="2" destOrd="0" presId="urn:microsoft.com/office/officeart/2005/8/layout/hierarchy2"/>
    <dgm:cxn modelId="{66692CD3-0D57-472D-865A-D2CA1EE4F9E8}" type="presParOf" srcId="{3FD652C6-77F7-4048-A43F-AD08CCCD8F5B}" destId="{3B45589B-1134-4229-AB72-240B8B75D20F}" srcOrd="0" destOrd="0" presId="urn:microsoft.com/office/officeart/2005/8/layout/hierarchy2"/>
    <dgm:cxn modelId="{0520D875-7F82-4F22-9D8C-DC8D2C928752}" type="presParOf" srcId="{37C14C4C-0FD1-4ECF-92D5-AB82DFAB7105}" destId="{9997067B-EDFD-477F-950A-F1E17641DEC2}" srcOrd="3" destOrd="0" presId="urn:microsoft.com/office/officeart/2005/8/layout/hierarchy2"/>
    <dgm:cxn modelId="{CE4B54FA-E850-48EC-AA30-76AEF1758443}" type="presParOf" srcId="{9997067B-EDFD-477F-950A-F1E17641DEC2}" destId="{99DD8451-A173-4C89-A930-185CD4D5531A}" srcOrd="0" destOrd="0" presId="urn:microsoft.com/office/officeart/2005/8/layout/hierarchy2"/>
    <dgm:cxn modelId="{95D04FBC-8AFB-4D78-B37C-56DB406C7C3B}" type="presParOf" srcId="{9997067B-EDFD-477F-950A-F1E17641DEC2}" destId="{00CB7DCD-960F-42B5-86F8-6F0A87AF1D7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EAEE29C-58A8-4C15-B49D-F734D1102F74}"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4A51B940-B26D-4F5C-97B8-AE98C46EA301}">
      <dgm:prSet phldrT="[Texto]"/>
      <dgm:spPr/>
      <dgm:t>
        <a:bodyPr/>
        <a:lstStyle/>
        <a:p>
          <a:r>
            <a:rPr lang="es-ES" dirty="0" smtClean="0"/>
            <a:t>Dos opciones</a:t>
          </a:r>
          <a:endParaRPr lang="es-ES" dirty="0"/>
        </a:p>
      </dgm:t>
    </dgm:pt>
    <dgm:pt modelId="{08BDA82D-82CA-4F7B-AC8F-C436FDA726A1}" type="parTrans" cxnId="{4E5BB1A2-8349-46F5-8BEC-6C9E6EF5787F}">
      <dgm:prSet/>
      <dgm:spPr/>
      <dgm:t>
        <a:bodyPr/>
        <a:lstStyle/>
        <a:p>
          <a:endParaRPr lang="es-ES"/>
        </a:p>
      </dgm:t>
    </dgm:pt>
    <dgm:pt modelId="{11FFA61C-68AB-4549-927B-990FB34F98C2}" type="sibTrans" cxnId="{4E5BB1A2-8349-46F5-8BEC-6C9E6EF5787F}">
      <dgm:prSet/>
      <dgm:spPr/>
      <dgm:t>
        <a:bodyPr/>
        <a:lstStyle/>
        <a:p>
          <a:endParaRPr lang="es-ES"/>
        </a:p>
      </dgm:t>
    </dgm:pt>
    <dgm:pt modelId="{CFD74A69-299A-43A0-8D54-A310D67D46F8}">
      <dgm:prSet phldrT="[Texto]"/>
      <dgm:spPr/>
      <dgm:t>
        <a:bodyPr/>
        <a:lstStyle/>
        <a:p>
          <a:r>
            <a:rPr lang="es-ES" dirty="0" smtClean="0"/>
            <a:t>Comunicarles las KAM</a:t>
          </a:r>
          <a:endParaRPr lang="es-ES" dirty="0"/>
        </a:p>
      </dgm:t>
    </dgm:pt>
    <dgm:pt modelId="{68C0526C-0056-4B9C-943C-9B45DCD504DE}" type="parTrans" cxnId="{0BC92878-090A-4B34-B080-D95A1AEF7D43}">
      <dgm:prSet/>
      <dgm:spPr/>
      <dgm:t>
        <a:bodyPr/>
        <a:lstStyle/>
        <a:p>
          <a:endParaRPr lang="es-ES" dirty="0"/>
        </a:p>
      </dgm:t>
    </dgm:pt>
    <dgm:pt modelId="{6F0347D9-720D-4408-ADFA-F921996033B4}" type="sibTrans" cxnId="{0BC92878-090A-4B34-B080-D95A1AEF7D43}">
      <dgm:prSet/>
      <dgm:spPr/>
      <dgm:t>
        <a:bodyPr/>
        <a:lstStyle/>
        <a:p>
          <a:endParaRPr lang="es-ES"/>
        </a:p>
      </dgm:t>
    </dgm:pt>
    <dgm:pt modelId="{453F638C-0366-4A4C-B679-045C0BBAF1CC}">
      <dgm:prSet phldrT="[Texto]"/>
      <dgm:spPr/>
      <dgm:t>
        <a:bodyPr/>
        <a:lstStyle/>
        <a:p>
          <a:r>
            <a:rPr lang="es-ES" dirty="0" smtClean="0"/>
            <a:t>Comunicar que no hay  KAM</a:t>
          </a:r>
          <a:endParaRPr lang="es-ES" dirty="0"/>
        </a:p>
      </dgm:t>
    </dgm:pt>
    <dgm:pt modelId="{32DAC293-4B2D-426B-B17D-521AA0E7A2B5}" type="parTrans" cxnId="{857E0672-88A1-4871-B995-EA6F86A980DB}">
      <dgm:prSet/>
      <dgm:spPr/>
      <dgm:t>
        <a:bodyPr/>
        <a:lstStyle/>
        <a:p>
          <a:endParaRPr lang="es-ES" dirty="0"/>
        </a:p>
      </dgm:t>
    </dgm:pt>
    <dgm:pt modelId="{77ECA9EC-A4E3-4447-B8B1-1A4A6D7C718B}" type="sibTrans" cxnId="{857E0672-88A1-4871-B995-EA6F86A980DB}">
      <dgm:prSet/>
      <dgm:spPr/>
      <dgm:t>
        <a:bodyPr/>
        <a:lstStyle/>
        <a:p>
          <a:endParaRPr lang="es-ES"/>
        </a:p>
      </dgm:t>
    </dgm:pt>
    <dgm:pt modelId="{C3613700-9A7F-41A5-90C7-F1921B2B8586}" type="pres">
      <dgm:prSet presAssocID="{EEAEE29C-58A8-4C15-B49D-F734D1102F74}" presName="diagram" presStyleCnt="0">
        <dgm:presLayoutVars>
          <dgm:chPref val="1"/>
          <dgm:dir/>
          <dgm:animOne val="branch"/>
          <dgm:animLvl val="lvl"/>
          <dgm:resizeHandles val="exact"/>
        </dgm:presLayoutVars>
      </dgm:prSet>
      <dgm:spPr/>
      <dgm:t>
        <a:bodyPr/>
        <a:lstStyle/>
        <a:p>
          <a:endParaRPr lang="es-ES"/>
        </a:p>
      </dgm:t>
    </dgm:pt>
    <dgm:pt modelId="{953B64AB-958D-4181-9EBC-4F92FABE7C4D}" type="pres">
      <dgm:prSet presAssocID="{4A51B940-B26D-4F5C-97B8-AE98C46EA301}" presName="root1" presStyleCnt="0"/>
      <dgm:spPr/>
    </dgm:pt>
    <dgm:pt modelId="{81589EAF-BD7A-4C95-98A4-A3BDD79CE3F4}" type="pres">
      <dgm:prSet presAssocID="{4A51B940-B26D-4F5C-97B8-AE98C46EA301}" presName="LevelOneTextNode" presStyleLbl="node0" presStyleIdx="0" presStyleCnt="1">
        <dgm:presLayoutVars>
          <dgm:chPref val="3"/>
        </dgm:presLayoutVars>
      </dgm:prSet>
      <dgm:spPr/>
      <dgm:t>
        <a:bodyPr/>
        <a:lstStyle/>
        <a:p>
          <a:endParaRPr lang="es-ES"/>
        </a:p>
      </dgm:t>
    </dgm:pt>
    <dgm:pt modelId="{6A263E6F-3DCD-4ABF-970A-B33FAAE83AA3}" type="pres">
      <dgm:prSet presAssocID="{4A51B940-B26D-4F5C-97B8-AE98C46EA301}" presName="level2hierChild" presStyleCnt="0"/>
      <dgm:spPr/>
    </dgm:pt>
    <dgm:pt modelId="{951ABACF-D2E4-44C1-B1A9-CDC0CCFD3AF3}" type="pres">
      <dgm:prSet presAssocID="{68C0526C-0056-4B9C-943C-9B45DCD504DE}" presName="conn2-1" presStyleLbl="parChTrans1D2" presStyleIdx="0" presStyleCnt="2"/>
      <dgm:spPr/>
      <dgm:t>
        <a:bodyPr/>
        <a:lstStyle/>
        <a:p>
          <a:endParaRPr lang="es-ES"/>
        </a:p>
      </dgm:t>
    </dgm:pt>
    <dgm:pt modelId="{B035FD45-F9D0-4371-A5A4-E8731780B60E}" type="pres">
      <dgm:prSet presAssocID="{68C0526C-0056-4B9C-943C-9B45DCD504DE}" presName="connTx" presStyleLbl="parChTrans1D2" presStyleIdx="0" presStyleCnt="2"/>
      <dgm:spPr/>
      <dgm:t>
        <a:bodyPr/>
        <a:lstStyle/>
        <a:p>
          <a:endParaRPr lang="es-ES"/>
        </a:p>
      </dgm:t>
    </dgm:pt>
    <dgm:pt modelId="{F361230A-839F-49B8-BD47-346BCA0E74AF}" type="pres">
      <dgm:prSet presAssocID="{CFD74A69-299A-43A0-8D54-A310D67D46F8}" presName="root2" presStyleCnt="0"/>
      <dgm:spPr/>
    </dgm:pt>
    <dgm:pt modelId="{4DFD55E9-001B-48FB-BF1E-92A74F211547}" type="pres">
      <dgm:prSet presAssocID="{CFD74A69-299A-43A0-8D54-A310D67D46F8}" presName="LevelTwoTextNode" presStyleLbl="node2" presStyleIdx="0" presStyleCnt="2">
        <dgm:presLayoutVars>
          <dgm:chPref val="3"/>
        </dgm:presLayoutVars>
      </dgm:prSet>
      <dgm:spPr/>
      <dgm:t>
        <a:bodyPr/>
        <a:lstStyle/>
        <a:p>
          <a:endParaRPr lang="es-ES"/>
        </a:p>
      </dgm:t>
    </dgm:pt>
    <dgm:pt modelId="{B7A433AE-89ED-4F92-A261-E3B2D9EB7011}" type="pres">
      <dgm:prSet presAssocID="{CFD74A69-299A-43A0-8D54-A310D67D46F8}" presName="level3hierChild" presStyleCnt="0"/>
      <dgm:spPr/>
    </dgm:pt>
    <dgm:pt modelId="{19E090D7-ADAE-4F35-8BAF-B5DEFFE3F10B}" type="pres">
      <dgm:prSet presAssocID="{32DAC293-4B2D-426B-B17D-521AA0E7A2B5}" presName="conn2-1" presStyleLbl="parChTrans1D2" presStyleIdx="1" presStyleCnt="2"/>
      <dgm:spPr/>
      <dgm:t>
        <a:bodyPr/>
        <a:lstStyle/>
        <a:p>
          <a:endParaRPr lang="es-ES"/>
        </a:p>
      </dgm:t>
    </dgm:pt>
    <dgm:pt modelId="{5FED2F7A-0948-4698-874F-BCAC45B868FD}" type="pres">
      <dgm:prSet presAssocID="{32DAC293-4B2D-426B-B17D-521AA0E7A2B5}" presName="connTx" presStyleLbl="parChTrans1D2" presStyleIdx="1" presStyleCnt="2"/>
      <dgm:spPr/>
      <dgm:t>
        <a:bodyPr/>
        <a:lstStyle/>
        <a:p>
          <a:endParaRPr lang="es-ES"/>
        </a:p>
      </dgm:t>
    </dgm:pt>
    <dgm:pt modelId="{D8AF1CC8-BA7F-44AC-A520-8A785B56FDB4}" type="pres">
      <dgm:prSet presAssocID="{453F638C-0366-4A4C-B679-045C0BBAF1CC}" presName="root2" presStyleCnt="0"/>
      <dgm:spPr/>
    </dgm:pt>
    <dgm:pt modelId="{0FE0E159-1154-4F4A-8894-D7BC9897EBEA}" type="pres">
      <dgm:prSet presAssocID="{453F638C-0366-4A4C-B679-045C0BBAF1CC}" presName="LevelTwoTextNode" presStyleLbl="node2" presStyleIdx="1" presStyleCnt="2">
        <dgm:presLayoutVars>
          <dgm:chPref val="3"/>
        </dgm:presLayoutVars>
      </dgm:prSet>
      <dgm:spPr/>
      <dgm:t>
        <a:bodyPr/>
        <a:lstStyle/>
        <a:p>
          <a:endParaRPr lang="es-ES"/>
        </a:p>
      </dgm:t>
    </dgm:pt>
    <dgm:pt modelId="{D1565ABB-C225-4923-90C7-F65E49DEC76F}" type="pres">
      <dgm:prSet presAssocID="{453F638C-0366-4A4C-B679-045C0BBAF1CC}" presName="level3hierChild" presStyleCnt="0"/>
      <dgm:spPr/>
    </dgm:pt>
  </dgm:ptLst>
  <dgm:cxnLst>
    <dgm:cxn modelId="{41BC53C3-BE0F-4BB9-982C-44C42927B47C}" type="presOf" srcId="{32DAC293-4B2D-426B-B17D-521AA0E7A2B5}" destId="{5FED2F7A-0948-4698-874F-BCAC45B868FD}" srcOrd="1" destOrd="0" presId="urn:microsoft.com/office/officeart/2005/8/layout/hierarchy2"/>
    <dgm:cxn modelId="{8F1AD839-5C3B-437D-8FD9-724870D664DE}" type="presOf" srcId="{453F638C-0366-4A4C-B679-045C0BBAF1CC}" destId="{0FE0E159-1154-4F4A-8894-D7BC9897EBEA}" srcOrd="0" destOrd="0" presId="urn:microsoft.com/office/officeart/2005/8/layout/hierarchy2"/>
    <dgm:cxn modelId="{A3A00BD9-A46E-4FB4-B4C4-AB17A9DB1FD9}" type="presOf" srcId="{68C0526C-0056-4B9C-943C-9B45DCD504DE}" destId="{B035FD45-F9D0-4371-A5A4-E8731780B60E}" srcOrd="1" destOrd="0" presId="urn:microsoft.com/office/officeart/2005/8/layout/hierarchy2"/>
    <dgm:cxn modelId="{C473A168-322A-4642-88DE-B5699BB85DCD}" type="presOf" srcId="{32DAC293-4B2D-426B-B17D-521AA0E7A2B5}" destId="{19E090D7-ADAE-4F35-8BAF-B5DEFFE3F10B}" srcOrd="0" destOrd="0" presId="urn:microsoft.com/office/officeart/2005/8/layout/hierarchy2"/>
    <dgm:cxn modelId="{857E0672-88A1-4871-B995-EA6F86A980DB}" srcId="{4A51B940-B26D-4F5C-97B8-AE98C46EA301}" destId="{453F638C-0366-4A4C-B679-045C0BBAF1CC}" srcOrd="1" destOrd="0" parTransId="{32DAC293-4B2D-426B-B17D-521AA0E7A2B5}" sibTransId="{77ECA9EC-A4E3-4447-B8B1-1A4A6D7C718B}"/>
    <dgm:cxn modelId="{0DB4766C-3F3C-4B55-9CB8-1BCCAD7DC17B}" type="presOf" srcId="{68C0526C-0056-4B9C-943C-9B45DCD504DE}" destId="{951ABACF-D2E4-44C1-B1A9-CDC0CCFD3AF3}" srcOrd="0" destOrd="0" presId="urn:microsoft.com/office/officeart/2005/8/layout/hierarchy2"/>
    <dgm:cxn modelId="{4E5BB1A2-8349-46F5-8BEC-6C9E6EF5787F}" srcId="{EEAEE29C-58A8-4C15-B49D-F734D1102F74}" destId="{4A51B940-B26D-4F5C-97B8-AE98C46EA301}" srcOrd="0" destOrd="0" parTransId="{08BDA82D-82CA-4F7B-AC8F-C436FDA726A1}" sibTransId="{11FFA61C-68AB-4549-927B-990FB34F98C2}"/>
    <dgm:cxn modelId="{C973F4C5-D73B-4038-8231-A56CF9340B87}" type="presOf" srcId="{CFD74A69-299A-43A0-8D54-A310D67D46F8}" destId="{4DFD55E9-001B-48FB-BF1E-92A74F211547}" srcOrd="0" destOrd="0" presId="urn:microsoft.com/office/officeart/2005/8/layout/hierarchy2"/>
    <dgm:cxn modelId="{0BC92878-090A-4B34-B080-D95A1AEF7D43}" srcId="{4A51B940-B26D-4F5C-97B8-AE98C46EA301}" destId="{CFD74A69-299A-43A0-8D54-A310D67D46F8}" srcOrd="0" destOrd="0" parTransId="{68C0526C-0056-4B9C-943C-9B45DCD504DE}" sibTransId="{6F0347D9-720D-4408-ADFA-F921996033B4}"/>
    <dgm:cxn modelId="{C7004755-8940-4FB7-BA73-9E152F9BCE33}" type="presOf" srcId="{EEAEE29C-58A8-4C15-B49D-F734D1102F74}" destId="{C3613700-9A7F-41A5-90C7-F1921B2B8586}" srcOrd="0" destOrd="0" presId="urn:microsoft.com/office/officeart/2005/8/layout/hierarchy2"/>
    <dgm:cxn modelId="{F1A7C7BD-32CA-4291-8E4D-63C480B086F3}" type="presOf" srcId="{4A51B940-B26D-4F5C-97B8-AE98C46EA301}" destId="{81589EAF-BD7A-4C95-98A4-A3BDD79CE3F4}" srcOrd="0" destOrd="0" presId="urn:microsoft.com/office/officeart/2005/8/layout/hierarchy2"/>
    <dgm:cxn modelId="{753D73B5-ED09-46B4-9833-A258628C99BF}" type="presParOf" srcId="{C3613700-9A7F-41A5-90C7-F1921B2B8586}" destId="{953B64AB-958D-4181-9EBC-4F92FABE7C4D}" srcOrd="0" destOrd="0" presId="urn:microsoft.com/office/officeart/2005/8/layout/hierarchy2"/>
    <dgm:cxn modelId="{59B734D1-70A1-479F-A5A4-FDF009A3E40E}" type="presParOf" srcId="{953B64AB-958D-4181-9EBC-4F92FABE7C4D}" destId="{81589EAF-BD7A-4C95-98A4-A3BDD79CE3F4}" srcOrd="0" destOrd="0" presId="urn:microsoft.com/office/officeart/2005/8/layout/hierarchy2"/>
    <dgm:cxn modelId="{232F423F-B218-41B6-9EFB-8F59FD9686D9}" type="presParOf" srcId="{953B64AB-958D-4181-9EBC-4F92FABE7C4D}" destId="{6A263E6F-3DCD-4ABF-970A-B33FAAE83AA3}" srcOrd="1" destOrd="0" presId="urn:microsoft.com/office/officeart/2005/8/layout/hierarchy2"/>
    <dgm:cxn modelId="{359A5F9A-6C1E-4F96-AF67-E9F3A801003C}" type="presParOf" srcId="{6A263E6F-3DCD-4ABF-970A-B33FAAE83AA3}" destId="{951ABACF-D2E4-44C1-B1A9-CDC0CCFD3AF3}" srcOrd="0" destOrd="0" presId="urn:microsoft.com/office/officeart/2005/8/layout/hierarchy2"/>
    <dgm:cxn modelId="{0C6892A0-57BB-4655-B8BE-7683BC06A55B}" type="presParOf" srcId="{951ABACF-D2E4-44C1-B1A9-CDC0CCFD3AF3}" destId="{B035FD45-F9D0-4371-A5A4-E8731780B60E}" srcOrd="0" destOrd="0" presId="urn:microsoft.com/office/officeart/2005/8/layout/hierarchy2"/>
    <dgm:cxn modelId="{937A839B-330F-4914-9932-847DC08AEFB8}" type="presParOf" srcId="{6A263E6F-3DCD-4ABF-970A-B33FAAE83AA3}" destId="{F361230A-839F-49B8-BD47-346BCA0E74AF}" srcOrd="1" destOrd="0" presId="urn:microsoft.com/office/officeart/2005/8/layout/hierarchy2"/>
    <dgm:cxn modelId="{60D329EC-B71B-4B76-8D98-68BDFA08A336}" type="presParOf" srcId="{F361230A-839F-49B8-BD47-346BCA0E74AF}" destId="{4DFD55E9-001B-48FB-BF1E-92A74F211547}" srcOrd="0" destOrd="0" presId="urn:microsoft.com/office/officeart/2005/8/layout/hierarchy2"/>
    <dgm:cxn modelId="{87B9B724-C834-47AD-BDF5-4A0612425169}" type="presParOf" srcId="{F361230A-839F-49B8-BD47-346BCA0E74AF}" destId="{B7A433AE-89ED-4F92-A261-E3B2D9EB7011}" srcOrd="1" destOrd="0" presId="urn:microsoft.com/office/officeart/2005/8/layout/hierarchy2"/>
    <dgm:cxn modelId="{E94BE776-DF5F-46DB-9C16-C00F898B520C}" type="presParOf" srcId="{6A263E6F-3DCD-4ABF-970A-B33FAAE83AA3}" destId="{19E090D7-ADAE-4F35-8BAF-B5DEFFE3F10B}" srcOrd="2" destOrd="0" presId="urn:microsoft.com/office/officeart/2005/8/layout/hierarchy2"/>
    <dgm:cxn modelId="{AD9354CE-D331-4FCF-B957-0E0C4ABD3B54}" type="presParOf" srcId="{19E090D7-ADAE-4F35-8BAF-B5DEFFE3F10B}" destId="{5FED2F7A-0948-4698-874F-BCAC45B868FD}" srcOrd="0" destOrd="0" presId="urn:microsoft.com/office/officeart/2005/8/layout/hierarchy2"/>
    <dgm:cxn modelId="{7281DFE6-272C-42B4-BEE8-BD3FA2D0421C}" type="presParOf" srcId="{6A263E6F-3DCD-4ABF-970A-B33FAAE83AA3}" destId="{D8AF1CC8-BA7F-44AC-A520-8A785B56FDB4}" srcOrd="3" destOrd="0" presId="urn:microsoft.com/office/officeart/2005/8/layout/hierarchy2"/>
    <dgm:cxn modelId="{76A25409-D0F3-4A05-965D-44451044C6A2}" type="presParOf" srcId="{D8AF1CC8-BA7F-44AC-A520-8A785B56FDB4}" destId="{0FE0E159-1154-4F4A-8894-D7BC9897EBEA}" srcOrd="0" destOrd="0" presId="urn:microsoft.com/office/officeart/2005/8/layout/hierarchy2"/>
    <dgm:cxn modelId="{30AFF4E4-DDAF-4297-B7BA-EF41FBFBF8AD}" type="presParOf" srcId="{D8AF1CC8-BA7F-44AC-A520-8A785B56FDB4}" destId="{D1565ABB-C225-4923-90C7-F65E49DEC76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78347D3-F0D5-4FF7-B604-16B940AF21D3}" type="doc">
      <dgm:prSet loTypeId="urn:microsoft.com/office/officeart/2005/8/layout/radial1" loCatId="cycle" qsTypeId="urn:microsoft.com/office/officeart/2005/8/quickstyle/simple5" qsCatId="simple" csTypeId="urn:microsoft.com/office/officeart/2005/8/colors/accent5_1" csCatId="accent5" phldr="1"/>
      <dgm:spPr/>
      <dgm:t>
        <a:bodyPr/>
        <a:lstStyle/>
        <a:p>
          <a:endParaRPr lang="es-ES"/>
        </a:p>
      </dgm:t>
    </dgm:pt>
    <dgm:pt modelId="{5A11CB7F-4F42-4EE7-B96D-BCC75DCA479E}">
      <dgm:prSet phldrT="[Texto]"/>
      <dgm:spPr/>
      <dgm:t>
        <a:bodyPr/>
        <a:lstStyle/>
        <a:p>
          <a:r>
            <a:rPr lang="es-ES" dirty="0" smtClean="0"/>
            <a:t>El auditor comunica las KAM</a:t>
          </a:r>
          <a:endParaRPr lang="es-ES" dirty="0"/>
        </a:p>
      </dgm:t>
    </dgm:pt>
    <dgm:pt modelId="{47FBA038-413C-4CC6-A6AB-E229990A2EBF}" type="parTrans" cxnId="{BB1E168D-23E8-4202-ADC6-D19E243D7792}">
      <dgm:prSet/>
      <dgm:spPr/>
      <dgm:t>
        <a:bodyPr/>
        <a:lstStyle/>
        <a:p>
          <a:endParaRPr lang="es-ES"/>
        </a:p>
      </dgm:t>
    </dgm:pt>
    <dgm:pt modelId="{4CFE8481-7BF8-4108-BDF3-9F67FAD73976}" type="sibTrans" cxnId="{BB1E168D-23E8-4202-ADC6-D19E243D7792}">
      <dgm:prSet/>
      <dgm:spPr/>
      <dgm:t>
        <a:bodyPr/>
        <a:lstStyle/>
        <a:p>
          <a:endParaRPr lang="es-ES"/>
        </a:p>
      </dgm:t>
    </dgm:pt>
    <dgm:pt modelId="{01CEB0A4-60B3-493C-8A17-7D41FED5E7AF}">
      <dgm:prSet phldrT="[Texto]"/>
      <dgm:spPr/>
      <dgm:t>
        <a:bodyPr/>
        <a:lstStyle/>
        <a:p>
          <a:r>
            <a:rPr lang="es-ES" dirty="0" smtClean="0"/>
            <a:t>De forma oportuna</a:t>
          </a:r>
          <a:endParaRPr lang="es-ES" dirty="0"/>
        </a:p>
      </dgm:t>
    </dgm:pt>
    <dgm:pt modelId="{05583620-C25D-4017-8DBC-45F505A737FE}" type="parTrans" cxnId="{2DDAA5E2-A407-4AAF-BDFF-A2BE8AA5A27D}">
      <dgm:prSet/>
      <dgm:spPr/>
      <dgm:t>
        <a:bodyPr/>
        <a:lstStyle/>
        <a:p>
          <a:endParaRPr lang="es-ES" dirty="0"/>
        </a:p>
      </dgm:t>
    </dgm:pt>
    <dgm:pt modelId="{2C6AD645-7207-4F8B-B1E0-1F13DDAE5944}" type="sibTrans" cxnId="{2DDAA5E2-A407-4AAF-BDFF-A2BE8AA5A27D}">
      <dgm:prSet/>
      <dgm:spPr/>
      <dgm:t>
        <a:bodyPr/>
        <a:lstStyle/>
        <a:p>
          <a:endParaRPr lang="es-ES"/>
        </a:p>
      </dgm:t>
    </dgm:pt>
    <dgm:pt modelId="{D338A75F-8E61-4B31-8339-41BB6D74F3E3}">
      <dgm:prSet phldrT="[Texto]"/>
      <dgm:spPr/>
      <dgm:t>
        <a:bodyPr/>
        <a:lstStyle/>
        <a:p>
          <a:r>
            <a:rPr lang="es-ES" dirty="0" smtClean="0"/>
            <a:t>Tiene importantes beneficios para la RGE</a:t>
          </a:r>
          <a:endParaRPr lang="es-ES" dirty="0"/>
        </a:p>
      </dgm:t>
    </dgm:pt>
    <dgm:pt modelId="{6CF9AFBF-E110-4794-BED2-7BDE5448D196}" type="parTrans" cxnId="{78A1E024-009F-4475-ABB0-C8FB7A47E1C9}">
      <dgm:prSet/>
      <dgm:spPr/>
      <dgm:t>
        <a:bodyPr/>
        <a:lstStyle/>
        <a:p>
          <a:endParaRPr lang="es-ES" dirty="0"/>
        </a:p>
      </dgm:t>
    </dgm:pt>
    <dgm:pt modelId="{E534A88B-C4ED-476F-81B6-3A37B8AAD9CE}" type="sibTrans" cxnId="{78A1E024-009F-4475-ABB0-C8FB7A47E1C9}">
      <dgm:prSet/>
      <dgm:spPr/>
      <dgm:t>
        <a:bodyPr/>
        <a:lstStyle/>
        <a:p>
          <a:endParaRPr lang="es-ES"/>
        </a:p>
      </dgm:t>
    </dgm:pt>
    <dgm:pt modelId="{BFCB4B47-25CB-48C6-BA08-E8FEC472DDCB}">
      <dgm:prSet phldrT="[Texto]"/>
      <dgm:spPr/>
      <dgm:t>
        <a:bodyPr/>
        <a:lstStyle/>
        <a:p>
          <a:r>
            <a:rPr lang="es-ES" dirty="0" smtClean="0"/>
            <a:t>Abordar los casos en que se decide no introducir KAM en informe</a:t>
          </a:r>
          <a:endParaRPr lang="es-ES" dirty="0"/>
        </a:p>
      </dgm:t>
    </dgm:pt>
    <dgm:pt modelId="{67510FFF-53EA-4749-A26B-841E84270334}" type="parTrans" cxnId="{0955EB53-EA2A-4F42-A0C3-52FE75A5762F}">
      <dgm:prSet/>
      <dgm:spPr/>
      <dgm:t>
        <a:bodyPr/>
        <a:lstStyle/>
        <a:p>
          <a:endParaRPr lang="es-ES" dirty="0"/>
        </a:p>
      </dgm:t>
    </dgm:pt>
    <dgm:pt modelId="{F47764C5-4C22-49A3-8F4F-BF0D42E5F0C7}" type="sibTrans" cxnId="{0955EB53-EA2A-4F42-A0C3-52FE75A5762F}">
      <dgm:prSet/>
      <dgm:spPr/>
      <dgm:t>
        <a:bodyPr/>
        <a:lstStyle/>
        <a:p>
          <a:endParaRPr lang="es-ES"/>
        </a:p>
      </dgm:t>
    </dgm:pt>
    <dgm:pt modelId="{795127A4-378F-4F9F-ACB6-E269CC1B5166}" type="pres">
      <dgm:prSet presAssocID="{878347D3-F0D5-4FF7-B604-16B940AF21D3}" presName="cycle" presStyleCnt="0">
        <dgm:presLayoutVars>
          <dgm:chMax val="1"/>
          <dgm:dir/>
          <dgm:animLvl val="ctr"/>
          <dgm:resizeHandles val="exact"/>
        </dgm:presLayoutVars>
      </dgm:prSet>
      <dgm:spPr/>
      <dgm:t>
        <a:bodyPr/>
        <a:lstStyle/>
        <a:p>
          <a:endParaRPr lang="es-ES"/>
        </a:p>
      </dgm:t>
    </dgm:pt>
    <dgm:pt modelId="{D116A62E-E4C0-4E7C-B604-3EB459DF28FF}" type="pres">
      <dgm:prSet presAssocID="{5A11CB7F-4F42-4EE7-B96D-BCC75DCA479E}" presName="centerShape" presStyleLbl="node0" presStyleIdx="0" presStyleCnt="1"/>
      <dgm:spPr/>
      <dgm:t>
        <a:bodyPr/>
        <a:lstStyle/>
        <a:p>
          <a:endParaRPr lang="es-ES"/>
        </a:p>
      </dgm:t>
    </dgm:pt>
    <dgm:pt modelId="{76863915-4DF4-465F-9B37-0AB27851DE24}" type="pres">
      <dgm:prSet presAssocID="{05583620-C25D-4017-8DBC-45F505A737FE}" presName="Name9" presStyleLbl="parChTrans1D2" presStyleIdx="0" presStyleCnt="3"/>
      <dgm:spPr/>
      <dgm:t>
        <a:bodyPr/>
        <a:lstStyle/>
        <a:p>
          <a:endParaRPr lang="es-ES"/>
        </a:p>
      </dgm:t>
    </dgm:pt>
    <dgm:pt modelId="{DF08888A-36B9-4EA5-A000-E622B5F3E826}" type="pres">
      <dgm:prSet presAssocID="{05583620-C25D-4017-8DBC-45F505A737FE}" presName="connTx" presStyleLbl="parChTrans1D2" presStyleIdx="0" presStyleCnt="3"/>
      <dgm:spPr/>
      <dgm:t>
        <a:bodyPr/>
        <a:lstStyle/>
        <a:p>
          <a:endParaRPr lang="es-ES"/>
        </a:p>
      </dgm:t>
    </dgm:pt>
    <dgm:pt modelId="{9DDF81A4-007B-49FD-888B-823D2ADE5BEB}" type="pres">
      <dgm:prSet presAssocID="{01CEB0A4-60B3-493C-8A17-7D41FED5E7AF}" presName="node" presStyleLbl="node1" presStyleIdx="0" presStyleCnt="3">
        <dgm:presLayoutVars>
          <dgm:bulletEnabled val="1"/>
        </dgm:presLayoutVars>
      </dgm:prSet>
      <dgm:spPr/>
      <dgm:t>
        <a:bodyPr/>
        <a:lstStyle/>
        <a:p>
          <a:endParaRPr lang="es-ES"/>
        </a:p>
      </dgm:t>
    </dgm:pt>
    <dgm:pt modelId="{D0A209BA-E7C8-4128-8D68-449F1B4362EB}" type="pres">
      <dgm:prSet presAssocID="{6CF9AFBF-E110-4794-BED2-7BDE5448D196}" presName="Name9" presStyleLbl="parChTrans1D2" presStyleIdx="1" presStyleCnt="3"/>
      <dgm:spPr/>
      <dgm:t>
        <a:bodyPr/>
        <a:lstStyle/>
        <a:p>
          <a:endParaRPr lang="es-ES"/>
        </a:p>
      </dgm:t>
    </dgm:pt>
    <dgm:pt modelId="{F9D076CC-8F3B-4291-B714-0415893ADE2C}" type="pres">
      <dgm:prSet presAssocID="{6CF9AFBF-E110-4794-BED2-7BDE5448D196}" presName="connTx" presStyleLbl="parChTrans1D2" presStyleIdx="1" presStyleCnt="3"/>
      <dgm:spPr/>
      <dgm:t>
        <a:bodyPr/>
        <a:lstStyle/>
        <a:p>
          <a:endParaRPr lang="es-ES"/>
        </a:p>
      </dgm:t>
    </dgm:pt>
    <dgm:pt modelId="{B0EBADCA-A825-4BAF-88B8-3AF21FBCA2E3}" type="pres">
      <dgm:prSet presAssocID="{D338A75F-8E61-4B31-8339-41BB6D74F3E3}" presName="node" presStyleLbl="node1" presStyleIdx="1" presStyleCnt="3">
        <dgm:presLayoutVars>
          <dgm:bulletEnabled val="1"/>
        </dgm:presLayoutVars>
      </dgm:prSet>
      <dgm:spPr/>
      <dgm:t>
        <a:bodyPr/>
        <a:lstStyle/>
        <a:p>
          <a:endParaRPr lang="es-ES"/>
        </a:p>
      </dgm:t>
    </dgm:pt>
    <dgm:pt modelId="{5EB350AE-B8AA-42B4-A702-D37C01AA21B3}" type="pres">
      <dgm:prSet presAssocID="{67510FFF-53EA-4749-A26B-841E84270334}" presName="Name9" presStyleLbl="parChTrans1D2" presStyleIdx="2" presStyleCnt="3"/>
      <dgm:spPr/>
      <dgm:t>
        <a:bodyPr/>
        <a:lstStyle/>
        <a:p>
          <a:endParaRPr lang="es-ES"/>
        </a:p>
      </dgm:t>
    </dgm:pt>
    <dgm:pt modelId="{511F58FF-A3F0-483E-9CCB-CF4F80CB77B5}" type="pres">
      <dgm:prSet presAssocID="{67510FFF-53EA-4749-A26B-841E84270334}" presName="connTx" presStyleLbl="parChTrans1D2" presStyleIdx="2" presStyleCnt="3"/>
      <dgm:spPr/>
      <dgm:t>
        <a:bodyPr/>
        <a:lstStyle/>
        <a:p>
          <a:endParaRPr lang="es-ES"/>
        </a:p>
      </dgm:t>
    </dgm:pt>
    <dgm:pt modelId="{BD6D6BA4-9825-4602-80EA-5004B88BC07F}" type="pres">
      <dgm:prSet presAssocID="{BFCB4B47-25CB-48C6-BA08-E8FEC472DDCB}" presName="node" presStyleLbl="node1" presStyleIdx="2" presStyleCnt="3">
        <dgm:presLayoutVars>
          <dgm:bulletEnabled val="1"/>
        </dgm:presLayoutVars>
      </dgm:prSet>
      <dgm:spPr/>
      <dgm:t>
        <a:bodyPr/>
        <a:lstStyle/>
        <a:p>
          <a:endParaRPr lang="es-ES"/>
        </a:p>
      </dgm:t>
    </dgm:pt>
  </dgm:ptLst>
  <dgm:cxnLst>
    <dgm:cxn modelId="{7B0E385F-8C3A-4155-9149-D9335396560E}" type="presOf" srcId="{01CEB0A4-60B3-493C-8A17-7D41FED5E7AF}" destId="{9DDF81A4-007B-49FD-888B-823D2ADE5BEB}" srcOrd="0" destOrd="0" presId="urn:microsoft.com/office/officeart/2005/8/layout/radial1"/>
    <dgm:cxn modelId="{78A1E024-009F-4475-ABB0-C8FB7A47E1C9}" srcId="{5A11CB7F-4F42-4EE7-B96D-BCC75DCA479E}" destId="{D338A75F-8E61-4B31-8339-41BB6D74F3E3}" srcOrd="1" destOrd="0" parTransId="{6CF9AFBF-E110-4794-BED2-7BDE5448D196}" sibTransId="{E534A88B-C4ED-476F-81B6-3A37B8AAD9CE}"/>
    <dgm:cxn modelId="{5878AD39-0532-4243-9ADA-5CEA63A202F4}" type="presOf" srcId="{67510FFF-53EA-4749-A26B-841E84270334}" destId="{5EB350AE-B8AA-42B4-A702-D37C01AA21B3}" srcOrd="0" destOrd="0" presId="urn:microsoft.com/office/officeart/2005/8/layout/radial1"/>
    <dgm:cxn modelId="{0955EB53-EA2A-4F42-A0C3-52FE75A5762F}" srcId="{5A11CB7F-4F42-4EE7-B96D-BCC75DCA479E}" destId="{BFCB4B47-25CB-48C6-BA08-E8FEC472DDCB}" srcOrd="2" destOrd="0" parTransId="{67510FFF-53EA-4749-A26B-841E84270334}" sibTransId="{F47764C5-4C22-49A3-8F4F-BF0D42E5F0C7}"/>
    <dgm:cxn modelId="{BB1E168D-23E8-4202-ADC6-D19E243D7792}" srcId="{878347D3-F0D5-4FF7-B604-16B940AF21D3}" destId="{5A11CB7F-4F42-4EE7-B96D-BCC75DCA479E}" srcOrd="0" destOrd="0" parTransId="{47FBA038-413C-4CC6-A6AB-E229990A2EBF}" sibTransId="{4CFE8481-7BF8-4108-BDF3-9F67FAD73976}"/>
    <dgm:cxn modelId="{C092FAAF-09DF-4C98-9781-BD10FDC33494}" type="presOf" srcId="{878347D3-F0D5-4FF7-B604-16B940AF21D3}" destId="{795127A4-378F-4F9F-ACB6-E269CC1B5166}" srcOrd="0" destOrd="0" presId="urn:microsoft.com/office/officeart/2005/8/layout/radial1"/>
    <dgm:cxn modelId="{0D98146F-B418-4C85-92EA-8BB65E4628C7}" type="presOf" srcId="{67510FFF-53EA-4749-A26B-841E84270334}" destId="{511F58FF-A3F0-483E-9CCB-CF4F80CB77B5}" srcOrd="1" destOrd="0" presId="urn:microsoft.com/office/officeart/2005/8/layout/radial1"/>
    <dgm:cxn modelId="{F4538BF0-A40F-44F8-B857-FDC525EFBCF4}" type="presOf" srcId="{D338A75F-8E61-4B31-8339-41BB6D74F3E3}" destId="{B0EBADCA-A825-4BAF-88B8-3AF21FBCA2E3}" srcOrd="0" destOrd="0" presId="urn:microsoft.com/office/officeart/2005/8/layout/radial1"/>
    <dgm:cxn modelId="{D585EBF3-910C-4B50-B0AB-415488B50475}" type="presOf" srcId="{05583620-C25D-4017-8DBC-45F505A737FE}" destId="{DF08888A-36B9-4EA5-A000-E622B5F3E826}" srcOrd="1" destOrd="0" presId="urn:microsoft.com/office/officeart/2005/8/layout/radial1"/>
    <dgm:cxn modelId="{2DDAA5E2-A407-4AAF-BDFF-A2BE8AA5A27D}" srcId="{5A11CB7F-4F42-4EE7-B96D-BCC75DCA479E}" destId="{01CEB0A4-60B3-493C-8A17-7D41FED5E7AF}" srcOrd="0" destOrd="0" parTransId="{05583620-C25D-4017-8DBC-45F505A737FE}" sibTransId="{2C6AD645-7207-4F8B-B1E0-1F13DDAE5944}"/>
    <dgm:cxn modelId="{E276841E-FBF4-4B7C-817F-C5138B2700A2}" type="presOf" srcId="{05583620-C25D-4017-8DBC-45F505A737FE}" destId="{76863915-4DF4-465F-9B37-0AB27851DE24}" srcOrd="0" destOrd="0" presId="urn:microsoft.com/office/officeart/2005/8/layout/radial1"/>
    <dgm:cxn modelId="{3666F5C3-1AAB-4798-817A-2D9C3349FFB2}" type="presOf" srcId="{6CF9AFBF-E110-4794-BED2-7BDE5448D196}" destId="{F9D076CC-8F3B-4291-B714-0415893ADE2C}" srcOrd="1" destOrd="0" presId="urn:microsoft.com/office/officeart/2005/8/layout/radial1"/>
    <dgm:cxn modelId="{A03ECAD8-DA74-4E5A-9149-FE4C9647B4C1}" type="presOf" srcId="{5A11CB7F-4F42-4EE7-B96D-BCC75DCA479E}" destId="{D116A62E-E4C0-4E7C-B604-3EB459DF28FF}" srcOrd="0" destOrd="0" presId="urn:microsoft.com/office/officeart/2005/8/layout/radial1"/>
    <dgm:cxn modelId="{7BAEF67C-C604-43D8-9C9D-FF66A9812258}" type="presOf" srcId="{BFCB4B47-25CB-48C6-BA08-E8FEC472DDCB}" destId="{BD6D6BA4-9825-4602-80EA-5004B88BC07F}" srcOrd="0" destOrd="0" presId="urn:microsoft.com/office/officeart/2005/8/layout/radial1"/>
    <dgm:cxn modelId="{A6B297DD-38C7-4356-9DF3-D499DADBBF1A}" type="presOf" srcId="{6CF9AFBF-E110-4794-BED2-7BDE5448D196}" destId="{D0A209BA-E7C8-4128-8D68-449F1B4362EB}" srcOrd="0" destOrd="0" presId="urn:microsoft.com/office/officeart/2005/8/layout/radial1"/>
    <dgm:cxn modelId="{82F73258-9877-45F7-AA05-32644B6E76ED}" type="presParOf" srcId="{795127A4-378F-4F9F-ACB6-E269CC1B5166}" destId="{D116A62E-E4C0-4E7C-B604-3EB459DF28FF}" srcOrd="0" destOrd="0" presId="urn:microsoft.com/office/officeart/2005/8/layout/radial1"/>
    <dgm:cxn modelId="{2D65FB05-D432-4A62-BC96-9C975D472351}" type="presParOf" srcId="{795127A4-378F-4F9F-ACB6-E269CC1B5166}" destId="{76863915-4DF4-465F-9B37-0AB27851DE24}" srcOrd="1" destOrd="0" presId="urn:microsoft.com/office/officeart/2005/8/layout/radial1"/>
    <dgm:cxn modelId="{C67888F4-6FE2-4FA9-9C70-F3201F76207B}" type="presParOf" srcId="{76863915-4DF4-465F-9B37-0AB27851DE24}" destId="{DF08888A-36B9-4EA5-A000-E622B5F3E826}" srcOrd="0" destOrd="0" presId="urn:microsoft.com/office/officeart/2005/8/layout/radial1"/>
    <dgm:cxn modelId="{1E710C7F-1773-4EDF-87D9-B124766B9361}" type="presParOf" srcId="{795127A4-378F-4F9F-ACB6-E269CC1B5166}" destId="{9DDF81A4-007B-49FD-888B-823D2ADE5BEB}" srcOrd="2" destOrd="0" presId="urn:microsoft.com/office/officeart/2005/8/layout/radial1"/>
    <dgm:cxn modelId="{B351A965-AF18-4DAE-B10B-2902348076C6}" type="presParOf" srcId="{795127A4-378F-4F9F-ACB6-E269CC1B5166}" destId="{D0A209BA-E7C8-4128-8D68-449F1B4362EB}" srcOrd="3" destOrd="0" presId="urn:microsoft.com/office/officeart/2005/8/layout/radial1"/>
    <dgm:cxn modelId="{DC63E76E-3585-4E58-AC99-B4E547D10BCE}" type="presParOf" srcId="{D0A209BA-E7C8-4128-8D68-449F1B4362EB}" destId="{F9D076CC-8F3B-4291-B714-0415893ADE2C}" srcOrd="0" destOrd="0" presId="urn:microsoft.com/office/officeart/2005/8/layout/radial1"/>
    <dgm:cxn modelId="{8276C4E6-564E-4340-8FC6-75021D63B4E4}" type="presParOf" srcId="{795127A4-378F-4F9F-ACB6-E269CC1B5166}" destId="{B0EBADCA-A825-4BAF-88B8-3AF21FBCA2E3}" srcOrd="4" destOrd="0" presId="urn:microsoft.com/office/officeart/2005/8/layout/radial1"/>
    <dgm:cxn modelId="{1C37FB53-C97A-48A3-B418-BC2649E5E90D}" type="presParOf" srcId="{795127A4-378F-4F9F-ACB6-E269CC1B5166}" destId="{5EB350AE-B8AA-42B4-A702-D37C01AA21B3}" srcOrd="5" destOrd="0" presId="urn:microsoft.com/office/officeart/2005/8/layout/radial1"/>
    <dgm:cxn modelId="{846851EB-178F-49FD-BC41-D4F0C759CE0B}" type="presParOf" srcId="{5EB350AE-B8AA-42B4-A702-D37C01AA21B3}" destId="{511F58FF-A3F0-483E-9CCB-CF4F80CB77B5}" srcOrd="0" destOrd="0" presId="urn:microsoft.com/office/officeart/2005/8/layout/radial1"/>
    <dgm:cxn modelId="{CD9D5B0F-885F-4D97-9D95-4EE559C1AB6B}" type="presParOf" srcId="{795127A4-378F-4F9F-ACB6-E269CC1B5166}" destId="{BD6D6BA4-9825-4602-80EA-5004B88BC07F}"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43D0666-2C5F-4A8E-9087-8A5853AA021D}" type="doc">
      <dgm:prSet loTypeId="urn:microsoft.com/office/officeart/2005/8/layout/pyramid3" loCatId="pyramid" qsTypeId="urn:microsoft.com/office/officeart/2005/8/quickstyle/simple1" qsCatId="simple" csTypeId="urn:microsoft.com/office/officeart/2005/8/colors/colorful5" csCatId="colorful" phldr="1"/>
      <dgm:spPr/>
    </dgm:pt>
    <dgm:pt modelId="{B12FD863-1C1A-4042-A72C-3BB76DB9DD34}">
      <dgm:prSet phldrT="[Texto]"/>
      <dgm:spPr/>
      <dgm:t>
        <a:bodyPr/>
        <a:lstStyle/>
        <a:p>
          <a:r>
            <a:rPr lang="es-ES" dirty="0" smtClean="0"/>
            <a:t>Cuestiones comunicadas con los RGE</a:t>
          </a:r>
          <a:endParaRPr lang="es-ES" dirty="0"/>
        </a:p>
      </dgm:t>
    </dgm:pt>
    <dgm:pt modelId="{444C88A7-0A60-4682-8734-A3E01AB76591}" type="parTrans" cxnId="{6B85C9F6-B9E2-4619-A60C-1B105A8F4F22}">
      <dgm:prSet/>
      <dgm:spPr/>
      <dgm:t>
        <a:bodyPr/>
        <a:lstStyle/>
        <a:p>
          <a:endParaRPr lang="es-ES"/>
        </a:p>
      </dgm:t>
    </dgm:pt>
    <dgm:pt modelId="{D32C1CA8-E569-45B1-820C-A291EA14094E}" type="sibTrans" cxnId="{6B85C9F6-B9E2-4619-A60C-1B105A8F4F22}">
      <dgm:prSet/>
      <dgm:spPr/>
      <dgm:t>
        <a:bodyPr/>
        <a:lstStyle/>
        <a:p>
          <a:endParaRPr lang="es-ES"/>
        </a:p>
      </dgm:t>
    </dgm:pt>
    <dgm:pt modelId="{28C44466-9B8C-4A63-9E7C-391DA4DAD588}">
      <dgm:prSet phldrT="[Texto]"/>
      <dgm:spPr/>
      <dgm:t>
        <a:bodyPr/>
        <a:lstStyle/>
        <a:p>
          <a:r>
            <a:rPr lang="es-ES" dirty="0" smtClean="0"/>
            <a:t>Cuestiones que requieren la </a:t>
          </a:r>
          <a:r>
            <a:rPr lang="es-ES" b="0" cap="none" spc="0" dirty="0" smtClean="0">
              <a:ln w="0"/>
              <a:solidFill>
                <a:schemeClr val="tx1"/>
              </a:solidFill>
              <a:effectLst>
                <a:outerShdw blurRad="38100" dist="19050" dir="2700000" algn="tl" rotWithShape="0">
                  <a:schemeClr val="dk1">
                    <a:alpha val="40000"/>
                  </a:schemeClr>
                </a:outerShdw>
              </a:effectLst>
            </a:rPr>
            <a:t>atención significativa </a:t>
          </a:r>
          <a:r>
            <a:rPr lang="es-ES" dirty="0" smtClean="0"/>
            <a:t>del auditor</a:t>
          </a:r>
          <a:endParaRPr lang="es-ES" dirty="0"/>
        </a:p>
      </dgm:t>
    </dgm:pt>
    <dgm:pt modelId="{CB6EE2A6-89AB-4559-9B42-825456EF98FE}" type="parTrans" cxnId="{DB7F4192-B40D-4867-B16D-4E93CE792ACA}">
      <dgm:prSet/>
      <dgm:spPr/>
      <dgm:t>
        <a:bodyPr/>
        <a:lstStyle/>
        <a:p>
          <a:endParaRPr lang="es-ES"/>
        </a:p>
      </dgm:t>
    </dgm:pt>
    <dgm:pt modelId="{EC03AF6D-0B99-4668-B7AF-1777A88B02F1}" type="sibTrans" cxnId="{DB7F4192-B40D-4867-B16D-4E93CE792ACA}">
      <dgm:prSet/>
      <dgm:spPr/>
      <dgm:t>
        <a:bodyPr/>
        <a:lstStyle/>
        <a:p>
          <a:endParaRPr lang="es-ES"/>
        </a:p>
      </dgm:t>
    </dgm:pt>
    <dgm:pt modelId="{3B161A62-D51B-4F63-B500-46055E4E2802}">
      <dgm:prSet phldrT="[Texto]"/>
      <dgm:spPr/>
      <dgm:t>
        <a:bodyPr/>
        <a:lstStyle/>
        <a:p>
          <a:r>
            <a:rPr lang="es-ES" dirty="0" smtClean="0"/>
            <a:t>¡KAM!</a:t>
          </a:r>
          <a:endParaRPr lang="es-ES" dirty="0"/>
        </a:p>
      </dgm:t>
    </dgm:pt>
    <dgm:pt modelId="{B904132D-B298-4866-A883-016EE5E10335}" type="parTrans" cxnId="{9A0C9ACB-6FE8-4A1B-99CF-B6EA008743E3}">
      <dgm:prSet/>
      <dgm:spPr/>
      <dgm:t>
        <a:bodyPr/>
        <a:lstStyle/>
        <a:p>
          <a:endParaRPr lang="es-ES"/>
        </a:p>
      </dgm:t>
    </dgm:pt>
    <dgm:pt modelId="{9B844998-81A6-4EB6-BA73-F2D3202CF736}" type="sibTrans" cxnId="{9A0C9ACB-6FE8-4A1B-99CF-B6EA008743E3}">
      <dgm:prSet/>
      <dgm:spPr/>
      <dgm:t>
        <a:bodyPr/>
        <a:lstStyle/>
        <a:p>
          <a:endParaRPr lang="es-ES"/>
        </a:p>
      </dgm:t>
    </dgm:pt>
    <dgm:pt modelId="{9AAEF398-3075-4DDA-B16E-CF3F8CEDC387}" type="pres">
      <dgm:prSet presAssocID="{643D0666-2C5F-4A8E-9087-8A5853AA021D}" presName="Name0" presStyleCnt="0">
        <dgm:presLayoutVars>
          <dgm:dir/>
          <dgm:animLvl val="lvl"/>
          <dgm:resizeHandles val="exact"/>
        </dgm:presLayoutVars>
      </dgm:prSet>
      <dgm:spPr/>
    </dgm:pt>
    <dgm:pt modelId="{6B3941A7-735D-4DA0-B4FB-B61960833F3C}" type="pres">
      <dgm:prSet presAssocID="{B12FD863-1C1A-4042-A72C-3BB76DB9DD34}" presName="Name8" presStyleCnt="0"/>
      <dgm:spPr/>
    </dgm:pt>
    <dgm:pt modelId="{AC6DD6B5-2B43-402D-B3AA-B5BF6E2E0816}" type="pres">
      <dgm:prSet presAssocID="{B12FD863-1C1A-4042-A72C-3BB76DB9DD34}" presName="level" presStyleLbl="node1" presStyleIdx="0" presStyleCnt="3" custLinFactNeighborX="6041" custLinFactNeighborY="-10854">
        <dgm:presLayoutVars>
          <dgm:chMax val="1"/>
          <dgm:bulletEnabled val="1"/>
        </dgm:presLayoutVars>
      </dgm:prSet>
      <dgm:spPr/>
      <dgm:t>
        <a:bodyPr/>
        <a:lstStyle/>
        <a:p>
          <a:endParaRPr lang="es-ES"/>
        </a:p>
      </dgm:t>
    </dgm:pt>
    <dgm:pt modelId="{9DE631D6-7A75-4380-8C9C-1ECE1AF9B154}" type="pres">
      <dgm:prSet presAssocID="{B12FD863-1C1A-4042-A72C-3BB76DB9DD34}" presName="levelTx" presStyleLbl="revTx" presStyleIdx="0" presStyleCnt="0">
        <dgm:presLayoutVars>
          <dgm:chMax val="1"/>
          <dgm:bulletEnabled val="1"/>
        </dgm:presLayoutVars>
      </dgm:prSet>
      <dgm:spPr/>
      <dgm:t>
        <a:bodyPr/>
        <a:lstStyle/>
        <a:p>
          <a:endParaRPr lang="es-ES"/>
        </a:p>
      </dgm:t>
    </dgm:pt>
    <dgm:pt modelId="{29D0FFDB-F14B-40D2-873B-A1669CFC75AE}" type="pres">
      <dgm:prSet presAssocID="{28C44466-9B8C-4A63-9E7C-391DA4DAD588}" presName="Name8" presStyleCnt="0"/>
      <dgm:spPr/>
    </dgm:pt>
    <dgm:pt modelId="{BF18B69A-0A49-4709-AEB5-2FEB67425DEE}" type="pres">
      <dgm:prSet presAssocID="{28C44466-9B8C-4A63-9E7C-391DA4DAD588}" presName="level" presStyleLbl="node1" presStyleIdx="1" presStyleCnt="3">
        <dgm:presLayoutVars>
          <dgm:chMax val="1"/>
          <dgm:bulletEnabled val="1"/>
        </dgm:presLayoutVars>
      </dgm:prSet>
      <dgm:spPr/>
      <dgm:t>
        <a:bodyPr/>
        <a:lstStyle/>
        <a:p>
          <a:endParaRPr lang="es-ES"/>
        </a:p>
      </dgm:t>
    </dgm:pt>
    <dgm:pt modelId="{2B57AC2A-8063-4397-9462-43D020F26A21}" type="pres">
      <dgm:prSet presAssocID="{28C44466-9B8C-4A63-9E7C-391DA4DAD588}" presName="levelTx" presStyleLbl="revTx" presStyleIdx="0" presStyleCnt="0">
        <dgm:presLayoutVars>
          <dgm:chMax val="1"/>
          <dgm:bulletEnabled val="1"/>
        </dgm:presLayoutVars>
      </dgm:prSet>
      <dgm:spPr/>
      <dgm:t>
        <a:bodyPr/>
        <a:lstStyle/>
        <a:p>
          <a:endParaRPr lang="es-ES"/>
        </a:p>
      </dgm:t>
    </dgm:pt>
    <dgm:pt modelId="{78290975-C717-4C14-86AA-DA126CE7E30A}" type="pres">
      <dgm:prSet presAssocID="{3B161A62-D51B-4F63-B500-46055E4E2802}" presName="Name8" presStyleCnt="0"/>
      <dgm:spPr/>
    </dgm:pt>
    <dgm:pt modelId="{A6DAD77B-F495-451B-B63C-945864D77E9E}" type="pres">
      <dgm:prSet presAssocID="{3B161A62-D51B-4F63-B500-46055E4E2802}" presName="level" presStyleLbl="node1" presStyleIdx="2" presStyleCnt="3" custLinFactNeighborX="47" custLinFactNeighborY="-951">
        <dgm:presLayoutVars>
          <dgm:chMax val="1"/>
          <dgm:bulletEnabled val="1"/>
        </dgm:presLayoutVars>
      </dgm:prSet>
      <dgm:spPr/>
      <dgm:t>
        <a:bodyPr/>
        <a:lstStyle/>
        <a:p>
          <a:endParaRPr lang="es-ES"/>
        </a:p>
      </dgm:t>
    </dgm:pt>
    <dgm:pt modelId="{4A200C4C-7ECC-4066-BCC5-C457AED36C44}" type="pres">
      <dgm:prSet presAssocID="{3B161A62-D51B-4F63-B500-46055E4E2802}" presName="levelTx" presStyleLbl="revTx" presStyleIdx="0" presStyleCnt="0">
        <dgm:presLayoutVars>
          <dgm:chMax val="1"/>
          <dgm:bulletEnabled val="1"/>
        </dgm:presLayoutVars>
      </dgm:prSet>
      <dgm:spPr/>
      <dgm:t>
        <a:bodyPr/>
        <a:lstStyle/>
        <a:p>
          <a:endParaRPr lang="es-ES"/>
        </a:p>
      </dgm:t>
    </dgm:pt>
  </dgm:ptLst>
  <dgm:cxnLst>
    <dgm:cxn modelId="{9A0C9ACB-6FE8-4A1B-99CF-B6EA008743E3}" srcId="{643D0666-2C5F-4A8E-9087-8A5853AA021D}" destId="{3B161A62-D51B-4F63-B500-46055E4E2802}" srcOrd="2" destOrd="0" parTransId="{B904132D-B298-4866-A883-016EE5E10335}" sibTransId="{9B844998-81A6-4EB6-BA73-F2D3202CF736}"/>
    <dgm:cxn modelId="{C92D915A-903A-462A-915F-EC6CAB44CEAC}" type="presOf" srcId="{B12FD863-1C1A-4042-A72C-3BB76DB9DD34}" destId="{9DE631D6-7A75-4380-8C9C-1ECE1AF9B154}" srcOrd="1" destOrd="0" presId="urn:microsoft.com/office/officeart/2005/8/layout/pyramid3"/>
    <dgm:cxn modelId="{2D9003C3-84C6-4BD3-A57A-0D9A41C84D85}" type="presOf" srcId="{B12FD863-1C1A-4042-A72C-3BB76DB9DD34}" destId="{AC6DD6B5-2B43-402D-B3AA-B5BF6E2E0816}" srcOrd="0" destOrd="0" presId="urn:microsoft.com/office/officeart/2005/8/layout/pyramid3"/>
    <dgm:cxn modelId="{8FD2F4A6-A527-4135-998C-C432AB877239}" type="presOf" srcId="{643D0666-2C5F-4A8E-9087-8A5853AA021D}" destId="{9AAEF398-3075-4DDA-B16E-CF3F8CEDC387}" srcOrd="0" destOrd="0" presId="urn:microsoft.com/office/officeart/2005/8/layout/pyramid3"/>
    <dgm:cxn modelId="{DB7F4192-B40D-4867-B16D-4E93CE792ACA}" srcId="{643D0666-2C5F-4A8E-9087-8A5853AA021D}" destId="{28C44466-9B8C-4A63-9E7C-391DA4DAD588}" srcOrd="1" destOrd="0" parTransId="{CB6EE2A6-89AB-4559-9B42-825456EF98FE}" sibTransId="{EC03AF6D-0B99-4668-B7AF-1777A88B02F1}"/>
    <dgm:cxn modelId="{B99D8415-0CF2-4CE9-8AF2-5F98F1E90B51}" type="presOf" srcId="{28C44466-9B8C-4A63-9E7C-391DA4DAD588}" destId="{2B57AC2A-8063-4397-9462-43D020F26A21}" srcOrd="1" destOrd="0" presId="urn:microsoft.com/office/officeart/2005/8/layout/pyramid3"/>
    <dgm:cxn modelId="{DC93A59B-2149-4D0E-989E-36E73973E4F0}" type="presOf" srcId="{3B161A62-D51B-4F63-B500-46055E4E2802}" destId="{A6DAD77B-F495-451B-B63C-945864D77E9E}" srcOrd="0" destOrd="0" presId="urn:microsoft.com/office/officeart/2005/8/layout/pyramid3"/>
    <dgm:cxn modelId="{201038A6-4CEB-4637-82E9-F6237F922BD5}" type="presOf" srcId="{28C44466-9B8C-4A63-9E7C-391DA4DAD588}" destId="{BF18B69A-0A49-4709-AEB5-2FEB67425DEE}" srcOrd="0" destOrd="0" presId="urn:microsoft.com/office/officeart/2005/8/layout/pyramid3"/>
    <dgm:cxn modelId="{6B85C9F6-B9E2-4619-A60C-1B105A8F4F22}" srcId="{643D0666-2C5F-4A8E-9087-8A5853AA021D}" destId="{B12FD863-1C1A-4042-A72C-3BB76DB9DD34}" srcOrd="0" destOrd="0" parTransId="{444C88A7-0A60-4682-8734-A3E01AB76591}" sibTransId="{D32C1CA8-E569-45B1-820C-A291EA14094E}"/>
    <dgm:cxn modelId="{57FEDA46-2953-4206-A73C-9D2C830667C6}" type="presOf" srcId="{3B161A62-D51B-4F63-B500-46055E4E2802}" destId="{4A200C4C-7ECC-4066-BCC5-C457AED36C44}" srcOrd="1" destOrd="0" presId="urn:microsoft.com/office/officeart/2005/8/layout/pyramid3"/>
    <dgm:cxn modelId="{68575E46-F517-424D-B3E5-D6EF3FD2FCC8}" type="presParOf" srcId="{9AAEF398-3075-4DDA-B16E-CF3F8CEDC387}" destId="{6B3941A7-735D-4DA0-B4FB-B61960833F3C}" srcOrd="0" destOrd="0" presId="urn:microsoft.com/office/officeart/2005/8/layout/pyramid3"/>
    <dgm:cxn modelId="{ED1F81E1-6A1F-4991-8971-77A6D025C304}" type="presParOf" srcId="{6B3941A7-735D-4DA0-B4FB-B61960833F3C}" destId="{AC6DD6B5-2B43-402D-B3AA-B5BF6E2E0816}" srcOrd="0" destOrd="0" presId="urn:microsoft.com/office/officeart/2005/8/layout/pyramid3"/>
    <dgm:cxn modelId="{7B52935D-CAF1-424C-8BA8-A6BABB034055}" type="presParOf" srcId="{6B3941A7-735D-4DA0-B4FB-B61960833F3C}" destId="{9DE631D6-7A75-4380-8C9C-1ECE1AF9B154}" srcOrd="1" destOrd="0" presId="urn:microsoft.com/office/officeart/2005/8/layout/pyramid3"/>
    <dgm:cxn modelId="{5E7EB06C-D468-4E60-8EF5-90FB745B6749}" type="presParOf" srcId="{9AAEF398-3075-4DDA-B16E-CF3F8CEDC387}" destId="{29D0FFDB-F14B-40D2-873B-A1669CFC75AE}" srcOrd="1" destOrd="0" presId="urn:microsoft.com/office/officeart/2005/8/layout/pyramid3"/>
    <dgm:cxn modelId="{71CBA825-5A9E-4DB1-B867-7C893787B300}" type="presParOf" srcId="{29D0FFDB-F14B-40D2-873B-A1669CFC75AE}" destId="{BF18B69A-0A49-4709-AEB5-2FEB67425DEE}" srcOrd="0" destOrd="0" presId="urn:microsoft.com/office/officeart/2005/8/layout/pyramid3"/>
    <dgm:cxn modelId="{6E2F63C1-440D-4F67-A14D-38305C251518}" type="presParOf" srcId="{29D0FFDB-F14B-40D2-873B-A1669CFC75AE}" destId="{2B57AC2A-8063-4397-9462-43D020F26A21}" srcOrd="1" destOrd="0" presId="urn:microsoft.com/office/officeart/2005/8/layout/pyramid3"/>
    <dgm:cxn modelId="{4B66BB8B-75E1-415B-A59C-5AD2C2EEC943}" type="presParOf" srcId="{9AAEF398-3075-4DDA-B16E-CF3F8CEDC387}" destId="{78290975-C717-4C14-86AA-DA126CE7E30A}" srcOrd="2" destOrd="0" presId="urn:microsoft.com/office/officeart/2005/8/layout/pyramid3"/>
    <dgm:cxn modelId="{8A462AA1-CE64-48DC-A170-282240BB9AA0}" type="presParOf" srcId="{78290975-C717-4C14-86AA-DA126CE7E30A}" destId="{A6DAD77B-F495-451B-B63C-945864D77E9E}" srcOrd="0" destOrd="0" presId="urn:microsoft.com/office/officeart/2005/8/layout/pyramid3"/>
    <dgm:cxn modelId="{E821AB58-6C40-4D67-9D2F-AD83211A1771}" type="presParOf" srcId="{78290975-C717-4C14-86AA-DA126CE7E30A}" destId="{4A200C4C-7ECC-4066-BCC5-C457AED36C4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E66AB4C-9456-4522-8385-EA5FA58B6CA7}"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ES"/>
        </a:p>
      </dgm:t>
    </dgm:pt>
    <dgm:pt modelId="{E0048981-51BF-4A85-B7F0-DC7B0C1F9DA8}">
      <dgm:prSet phldrT="[Texto]"/>
      <dgm:spPr/>
      <dgm:t>
        <a:bodyPr/>
        <a:lstStyle/>
        <a:p>
          <a:r>
            <a:rPr lang="es-ES" dirty="0" smtClean="0"/>
            <a:t>ALCANCE</a:t>
          </a:r>
          <a:endParaRPr lang="es-ES" dirty="0"/>
        </a:p>
      </dgm:t>
    </dgm:pt>
    <dgm:pt modelId="{19AA4310-A2E2-4D1B-8ABC-742CF96F00D8}" type="parTrans" cxnId="{F903F649-E81F-4FF0-86D7-FF343EC9000C}">
      <dgm:prSet/>
      <dgm:spPr/>
      <dgm:t>
        <a:bodyPr/>
        <a:lstStyle/>
        <a:p>
          <a:endParaRPr lang="es-ES"/>
        </a:p>
      </dgm:t>
    </dgm:pt>
    <dgm:pt modelId="{B02466EB-F40F-4754-89E5-C80AC5327846}" type="sibTrans" cxnId="{F903F649-E81F-4FF0-86D7-FF343EC9000C}">
      <dgm:prSet/>
      <dgm:spPr/>
      <dgm:t>
        <a:bodyPr/>
        <a:lstStyle/>
        <a:p>
          <a:endParaRPr lang="es-ES"/>
        </a:p>
      </dgm:t>
    </dgm:pt>
    <dgm:pt modelId="{B6D3B182-098D-4D43-91DD-7D830D2BC3CE}">
      <dgm:prSet phldrT="[Texto]"/>
      <dgm:spPr/>
      <dgm:t>
        <a:bodyPr/>
        <a:lstStyle/>
        <a:p>
          <a:r>
            <a:rPr lang="es-ES" dirty="0" smtClean="0"/>
            <a:t>Requerimientos sobre comunicación con RGE</a:t>
          </a:r>
          <a:endParaRPr lang="es-ES" dirty="0"/>
        </a:p>
      </dgm:t>
    </dgm:pt>
    <dgm:pt modelId="{AC05EE49-85B2-4655-9A9F-1C85E7701791}" type="parTrans" cxnId="{77728B81-9A24-45DC-8D84-479F251AD29B}">
      <dgm:prSet/>
      <dgm:spPr/>
      <dgm:t>
        <a:bodyPr/>
        <a:lstStyle/>
        <a:p>
          <a:endParaRPr lang="es-ES"/>
        </a:p>
      </dgm:t>
    </dgm:pt>
    <dgm:pt modelId="{A7DC058F-3C6D-49DD-ADBF-BB6030519B94}" type="sibTrans" cxnId="{77728B81-9A24-45DC-8D84-479F251AD29B}">
      <dgm:prSet/>
      <dgm:spPr/>
      <dgm:t>
        <a:bodyPr/>
        <a:lstStyle/>
        <a:p>
          <a:endParaRPr lang="es-ES"/>
        </a:p>
      </dgm:t>
    </dgm:pt>
    <dgm:pt modelId="{B1E6113F-4338-40D3-A2C5-FD255B245EBE}">
      <dgm:prSet phldrT="[Texto]"/>
      <dgm:spPr/>
      <dgm:t>
        <a:bodyPr/>
        <a:lstStyle/>
        <a:p>
          <a:r>
            <a:rPr lang="es-ES" dirty="0" smtClean="0"/>
            <a:t>RGE y Dirección coinciden</a:t>
          </a:r>
          <a:endParaRPr lang="es-ES" dirty="0"/>
        </a:p>
      </dgm:t>
    </dgm:pt>
    <dgm:pt modelId="{6D3A62DA-ADE6-489F-8BF0-64972448EF87}" type="parTrans" cxnId="{5C87F6D5-D424-41CB-9C8D-9F841DB06353}">
      <dgm:prSet/>
      <dgm:spPr/>
      <dgm:t>
        <a:bodyPr/>
        <a:lstStyle/>
        <a:p>
          <a:endParaRPr lang="es-ES"/>
        </a:p>
      </dgm:t>
    </dgm:pt>
    <dgm:pt modelId="{D2EBD226-1901-4DCA-95EC-C351F203D151}" type="sibTrans" cxnId="{5C87F6D5-D424-41CB-9C8D-9F841DB06353}">
      <dgm:prSet/>
      <dgm:spPr/>
      <dgm:t>
        <a:bodyPr/>
        <a:lstStyle/>
        <a:p>
          <a:endParaRPr lang="es-ES"/>
        </a:p>
      </dgm:t>
    </dgm:pt>
    <dgm:pt modelId="{5B2C04C1-E566-4E3B-91D4-8DBE3C3BD7E0}">
      <dgm:prSet phldrT="[Texto]"/>
      <dgm:spPr/>
      <dgm:t>
        <a:bodyPr/>
        <a:lstStyle/>
        <a:p>
          <a:r>
            <a:rPr lang="es-ES" dirty="0" smtClean="0"/>
            <a:t>O en caso de sociedades cotizadas</a:t>
          </a:r>
          <a:endParaRPr lang="es-ES" dirty="0"/>
        </a:p>
      </dgm:t>
    </dgm:pt>
    <dgm:pt modelId="{F7046F01-9C79-4562-8F89-BBE06248B81B}" type="parTrans" cxnId="{CDAC4091-817E-46F2-BF9A-CFE635A39945}">
      <dgm:prSet/>
      <dgm:spPr/>
      <dgm:t>
        <a:bodyPr/>
        <a:lstStyle/>
        <a:p>
          <a:endParaRPr lang="es-ES"/>
        </a:p>
      </dgm:t>
    </dgm:pt>
    <dgm:pt modelId="{1875AB3F-3460-426A-A108-8A176250DC45}" type="sibTrans" cxnId="{CDAC4091-817E-46F2-BF9A-CFE635A39945}">
      <dgm:prSet/>
      <dgm:spPr/>
      <dgm:t>
        <a:bodyPr/>
        <a:lstStyle/>
        <a:p>
          <a:endParaRPr lang="es-ES"/>
        </a:p>
      </dgm:t>
    </dgm:pt>
    <dgm:pt modelId="{78F9730C-BD2E-4BCF-8FDC-6B0EC0B86B6B}">
      <dgm:prSet phldrT="[Texto]"/>
      <dgm:spPr/>
      <dgm:t>
        <a:bodyPr/>
        <a:lstStyle/>
        <a:p>
          <a:r>
            <a:rPr lang="es-ES" dirty="0" smtClean="0"/>
            <a:t>Aunque hay particularidades cuando:</a:t>
          </a:r>
          <a:endParaRPr lang="es-ES" dirty="0"/>
        </a:p>
      </dgm:t>
    </dgm:pt>
    <dgm:pt modelId="{591E982C-C8A5-464E-8C24-FCAC192C7C51}" type="parTrans" cxnId="{54F0BCDC-E789-4749-B583-F36A70FA239F}">
      <dgm:prSet/>
      <dgm:spPr/>
      <dgm:t>
        <a:bodyPr/>
        <a:lstStyle/>
        <a:p>
          <a:endParaRPr lang="es-ES"/>
        </a:p>
      </dgm:t>
    </dgm:pt>
    <dgm:pt modelId="{BAE66163-DE8B-482F-95C1-B53367DC7E4F}" type="sibTrans" cxnId="{54F0BCDC-E789-4749-B583-F36A70FA239F}">
      <dgm:prSet/>
      <dgm:spPr/>
      <dgm:t>
        <a:bodyPr/>
        <a:lstStyle/>
        <a:p>
          <a:endParaRPr lang="es-ES"/>
        </a:p>
      </dgm:t>
    </dgm:pt>
    <dgm:pt modelId="{129604FB-B5CD-4A97-9C54-9F32AACAFA9B}">
      <dgm:prSet phldrT="[Texto]"/>
      <dgm:spPr/>
      <dgm:t>
        <a:bodyPr/>
        <a:lstStyle/>
        <a:p>
          <a:r>
            <a:rPr lang="es-ES" dirty="0" smtClean="0"/>
            <a:t>No requerimientos específicos para comunicaciones con dirección</a:t>
          </a:r>
          <a:endParaRPr lang="es-ES" dirty="0"/>
        </a:p>
      </dgm:t>
    </dgm:pt>
    <dgm:pt modelId="{FE04D8A7-5A7B-4F2C-8C23-5DA4D3A16176}" type="parTrans" cxnId="{119BAA82-457A-4237-9CC3-22E2AD0905FD}">
      <dgm:prSet/>
      <dgm:spPr/>
      <dgm:t>
        <a:bodyPr/>
        <a:lstStyle/>
        <a:p>
          <a:endParaRPr lang="es-ES"/>
        </a:p>
      </dgm:t>
    </dgm:pt>
    <dgm:pt modelId="{D8CBF741-64E1-40C1-BDC7-19D6E645A0CB}" type="sibTrans" cxnId="{119BAA82-457A-4237-9CC3-22E2AD0905FD}">
      <dgm:prSet/>
      <dgm:spPr/>
      <dgm:t>
        <a:bodyPr/>
        <a:lstStyle/>
        <a:p>
          <a:endParaRPr lang="es-ES"/>
        </a:p>
      </dgm:t>
    </dgm:pt>
    <dgm:pt modelId="{0CD09B0E-471E-4430-B23F-19DBC3F492DC}">
      <dgm:prSet phldrT="[Texto]"/>
      <dgm:spPr/>
      <dgm:t>
        <a:bodyPr/>
        <a:lstStyle/>
        <a:p>
          <a:r>
            <a:rPr lang="es-ES" dirty="0" smtClean="0"/>
            <a:t>NIA-ES 260 (Revisada) proporciona un marco general</a:t>
          </a:r>
          <a:endParaRPr lang="es-ES" dirty="0"/>
        </a:p>
      </dgm:t>
    </dgm:pt>
    <dgm:pt modelId="{7405CBA4-6386-4D44-BA57-BCBED47238CA}" type="parTrans" cxnId="{2A9BA07C-8E14-409F-99FE-0256BDDF2DD3}">
      <dgm:prSet/>
      <dgm:spPr/>
      <dgm:t>
        <a:bodyPr/>
        <a:lstStyle/>
        <a:p>
          <a:endParaRPr lang="es-ES"/>
        </a:p>
      </dgm:t>
    </dgm:pt>
    <dgm:pt modelId="{2A077D02-0E79-424F-A95C-74149DBD3C75}" type="sibTrans" cxnId="{2A9BA07C-8E14-409F-99FE-0256BDDF2DD3}">
      <dgm:prSet/>
      <dgm:spPr/>
      <dgm:t>
        <a:bodyPr/>
        <a:lstStyle/>
        <a:p>
          <a:endParaRPr lang="es-ES"/>
        </a:p>
      </dgm:t>
    </dgm:pt>
    <dgm:pt modelId="{71AA1569-9846-4B65-9806-C2ED337D76FE}">
      <dgm:prSet phldrT="[Texto]"/>
      <dgm:spPr/>
      <dgm:t>
        <a:bodyPr/>
        <a:lstStyle/>
        <a:p>
          <a:r>
            <a:rPr lang="es-ES" dirty="0" smtClean="0"/>
            <a:t>ANEXO 1: requerimientos adicionales de comunicación de otras NIA-ES </a:t>
          </a:r>
          <a:endParaRPr lang="es-ES" dirty="0"/>
        </a:p>
      </dgm:t>
    </dgm:pt>
    <dgm:pt modelId="{18099A4C-A957-4737-89D4-8667B2614650}" type="parTrans" cxnId="{C4781E05-0F9F-4A93-AE0A-A905581C6B2D}">
      <dgm:prSet/>
      <dgm:spPr/>
      <dgm:t>
        <a:bodyPr/>
        <a:lstStyle/>
        <a:p>
          <a:endParaRPr lang="es-ES"/>
        </a:p>
      </dgm:t>
    </dgm:pt>
    <dgm:pt modelId="{235C1A4E-6CD3-4D03-BBD0-6CEAAD5072AC}" type="sibTrans" cxnId="{C4781E05-0F9F-4A93-AE0A-A905581C6B2D}">
      <dgm:prSet/>
      <dgm:spPr/>
      <dgm:t>
        <a:bodyPr/>
        <a:lstStyle/>
        <a:p>
          <a:endParaRPr lang="es-ES"/>
        </a:p>
      </dgm:t>
    </dgm:pt>
    <dgm:pt modelId="{D1346DD4-FFEF-461D-8DB2-7D297CB017CC}" type="pres">
      <dgm:prSet presAssocID="{EE66AB4C-9456-4522-8385-EA5FA58B6CA7}" presName="diagram" presStyleCnt="0">
        <dgm:presLayoutVars>
          <dgm:chPref val="1"/>
          <dgm:dir/>
          <dgm:animOne val="branch"/>
          <dgm:animLvl val="lvl"/>
          <dgm:resizeHandles val="exact"/>
        </dgm:presLayoutVars>
      </dgm:prSet>
      <dgm:spPr/>
      <dgm:t>
        <a:bodyPr/>
        <a:lstStyle/>
        <a:p>
          <a:endParaRPr lang="es-ES"/>
        </a:p>
      </dgm:t>
    </dgm:pt>
    <dgm:pt modelId="{2839446A-A34A-46B1-954E-2DABE95684A9}" type="pres">
      <dgm:prSet presAssocID="{E0048981-51BF-4A85-B7F0-DC7B0C1F9DA8}" presName="root1" presStyleCnt="0"/>
      <dgm:spPr/>
    </dgm:pt>
    <dgm:pt modelId="{E4B26711-56B2-4D67-B94B-D7BB0A059E7A}" type="pres">
      <dgm:prSet presAssocID="{E0048981-51BF-4A85-B7F0-DC7B0C1F9DA8}" presName="LevelOneTextNode" presStyleLbl="node0" presStyleIdx="0" presStyleCnt="1">
        <dgm:presLayoutVars>
          <dgm:chPref val="3"/>
        </dgm:presLayoutVars>
      </dgm:prSet>
      <dgm:spPr/>
      <dgm:t>
        <a:bodyPr/>
        <a:lstStyle/>
        <a:p>
          <a:endParaRPr lang="es-ES"/>
        </a:p>
      </dgm:t>
    </dgm:pt>
    <dgm:pt modelId="{9BC9663A-4977-4C4C-9B8B-D4B43897DE86}" type="pres">
      <dgm:prSet presAssocID="{E0048981-51BF-4A85-B7F0-DC7B0C1F9DA8}" presName="level2hierChild" presStyleCnt="0"/>
      <dgm:spPr/>
    </dgm:pt>
    <dgm:pt modelId="{CEA22A67-1F14-4C83-BBD7-D1C2E7DC5CD8}" type="pres">
      <dgm:prSet presAssocID="{AC05EE49-85B2-4655-9A9F-1C85E7701791}" presName="conn2-1" presStyleLbl="parChTrans1D2" presStyleIdx="0" presStyleCnt="3"/>
      <dgm:spPr/>
      <dgm:t>
        <a:bodyPr/>
        <a:lstStyle/>
        <a:p>
          <a:endParaRPr lang="es-ES"/>
        </a:p>
      </dgm:t>
    </dgm:pt>
    <dgm:pt modelId="{CBB10CBC-A7FF-4879-9772-D6A137DF53F6}" type="pres">
      <dgm:prSet presAssocID="{AC05EE49-85B2-4655-9A9F-1C85E7701791}" presName="connTx" presStyleLbl="parChTrans1D2" presStyleIdx="0" presStyleCnt="3"/>
      <dgm:spPr/>
      <dgm:t>
        <a:bodyPr/>
        <a:lstStyle/>
        <a:p>
          <a:endParaRPr lang="es-ES"/>
        </a:p>
      </dgm:t>
    </dgm:pt>
    <dgm:pt modelId="{B6D58334-ECAC-4E01-9BAD-E7F65C6744C3}" type="pres">
      <dgm:prSet presAssocID="{B6D3B182-098D-4D43-91DD-7D830D2BC3CE}" presName="root2" presStyleCnt="0"/>
      <dgm:spPr/>
    </dgm:pt>
    <dgm:pt modelId="{EF730FB2-7170-471C-B2B4-8CBDC7C00F96}" type="pres">
      <dgm:prSet presAssocID="{B6D3B182-098D-4D43-91DD-7D830D2BC3CE}" presName="LevelTwoTextNode" presStyleLbl="node2" presStyleIdx="0" presStyleCnt="3">
        <dgm:presLayoutVars>
          <dgm:chPref val="3"/>
        </dgm:presLayoutVars>
      </dgm:prSet>
      <dgm:spPr/>
      <dgm:t>
        <a:bodyPr/>
        <a:lstStyle/>
        <a:p>
          <a:endParaRPr lang="es-ES"/>
        </a:p>
      </dgm:t>
    </dgm:pt>
    <dgm:pt modelId="{D793E9D3-D1A4-4B5D-ACA2-F1B93FDD1BA7}" type="pres">
      <dgm:prSet presAssocID="{B6D3B182-098D-4D43-91DD-7D830D2BC3CE}" presName="level3hierChild" presStyleCnt="0"/>
      <dgm:spPr/>
    </dgm:pt>
    <dgm:pt modelId="{74C732E6-1EC0-4F9F-AC0D-0796C640BC02}" type="pres">
      <dgm:prSet presAssocID="{591E982C-C8A5-464E-8C24-FCAC192C7C51}" presName="conn2-1" presStyleLbl="parChTrans1D3" presStyleIdx="0" presStyleCnt="2"/>
      <dgm:spPr/>
      <dgm:t>
        <a:bodyPr/>
        <a:lstStyle/>
        <a:p>
          <a:endParaRPr lang="es-ES"/>
        </a:p>
      </dgm:t>
    </dgm:pt>
    <dgm:pt modelId="{8478C396-3847-4C4B-A5D3-D4401AA0BE59}" type="pres">
      <dgm:prSet presAssocID="{591E982C-C8A5-464E-8C24-FCAC192C7C51}" presName="connTx" presStyleLbl="parChTrans1D3" presStyleIdx="0" presStyleCnt="2"/>
      <dgm:spPr/>
      <dgm:t>
        <a:bodyPr/>
        <a:lstStyle/>
        <a:p>
          <a:endParaRPr lang="es-ES"/>
        </a:p>
      </dgm:t>
    </dgm:pt>
    <dgm:pt modelId="{AE359BE2-83C1-402A-B1D8-1ABB89016215}" type="pres">
      <dgm:prSet presAssocID="{78F9730C-BD2E-4BCF-8FDC-6B0EC0B86B6B}" presName="root2" presStyleCnt="0"/>
      <dgm:spPr/>
    </dgm:pt>
    <dgm:pt modelId="{1692D2CF-49AB-4BF8-8688-863A3FD182D9}" type="pres">
      <dgm:prSet presAssocID="{78F9730C-BD2E-4BCF-8FDC-6B0EC0B86B6B}" presName="LevelTwoTextNode" presStyleLbl="node3" presStyleIdx="0" presStyleCnt="2">
        <dgm:presLayoutVars>
          <dgm:chPref val="3"/>
        </dgm:presLayoutVars>
      </dgm:prSet>
      <dgm:spPr/>
      <dgm:t>
        <a:bodyPr/>
        <a:lstStyle/>
        <a:p>
          <a:endParaRPr lang="es-ES"/>
        </a:p>
      </dgm:t>
    </dgm:pt>
    <dgm:pt modelId="{61A6CF88-E26C-4E3F-8C5E-DB6FD2DD09A0}" type="pres">
      <dgm:prSet presAssocID="{78F9730C-BD2E-4BCF-8FDC-6B0EC0B86B6B}" presName="level3hierChild" presStyleCnt="0"/>
      <dgm:spPr/>
    </dgm:pt>
    <dgm:pt modelId="{7C34E7AC-C309-474C-997C-12110AFC60FB}" type="pres">
      <dgm:prSet presAssocID="{6D3A62DA-ADE6-489F-8BF0-64972448EF87}" presName="conn2-1" presStyleLbl="parChTrans1D4" presStyleIdx="0" presStyleCnt="2"/>
      <dgm:spPr/>
      <dgm:t>
        <a:bodyPr/>
        <a:lstStyle/>
        <a:p>
          <a:endParaRPr lang="es-ES"/>
        </a:p>
      </dgm:t>
    </dgm:pt>
    <dgm:pt modelId="{FD385F75-2D88-4BEF-9173-1ECC7BE6A30B}" type="pres">
      <dgm:prSet presAssocID="{6D3A62DA-ADE6-489F-8BF0-64972448EF87}" presName="connTx" presStyleLbl="parChTrans1D4" presStyleIdx="0" presStyleCnt="2"/>
      <dgm:spPr/>
      <dgm:t>
        <a:bodyPr/>
        <a:lstStyle/>
        <a:p>
          <a:endParaRPr lang="es-ES"/>
        </a:p>
      </dgm:t>
    </dgm:pt>
    <dgm:pt modelId="{2CBD6160-28F8-463C-8A83-39BC957961E5}" type="pres">
      <dgm:prSet presAssocID="{B1E6113F-4338-40D3-A2C5-FD255B245EBE}" presName="root2" presStyleCnt="0"/>
      <dgm:spPr/>
    </dgm:pt>
    <dgm:pt modelId="{52536186-6E11-423A-A5B6-C26FBBCD2FF3}" type="pres">
      <dgm:prSet presAssocID="{B1E6113F-4338-40D3-A2C5-FD255B245EBE}" presName="LevelTwoTextNode" presStyleLbl="node4" presStyleIdx="0" presStyleCnt="2">
        <dgm:presLayoutVars>
          <dgm:chPref val="3"/>
        </dgm:presLayoutVars>
      </dgm:prSet>
      <dgm:spPr/>
      <dgm:t>
        <a:bodyPr/>
        <a:lstStyle/>
        <a:p>
          <a:endParaRPr lang="es-ES"/>
        </a:p>
      </dgm:t>
    </dgm:pt>
    <dgm:pt modelId="{9A9C94A8-4C24-4147-8A6B-F88ACB5225A0}" type="pres">
      <dgm:prSet presAssocID="{B1E6113F-4338-40D3-A2C5-FD255B245EBE}" presName="level3hierChild" presStyleCnt="0"/>
      <dgm:spPr/>
    </dgm:pt>
    <dgm:pt modelId="{7E7D084C-CAFA-4CB1-B0B2-99B51B42D736}" type="pres">
      <dgm:prSet presAssocID="{F7046F01-9C79-4562-8F89-BBE06248B81B}" presName="conn2-1" presStyleLbl="parChTrans1D4" presStyleIdx="1" presStyleCnt="2"/>
      <dgm:spPr/>
      <dgm:t>
        <a:bodyPr/>
        <a:lstStyle/>
        <a:p>
          <a:endParaRPr lang="es-ES"/>
        </a:p>
      </dgm:t>
    </dgm:pt>
    <dgm:pt modelId="{FBFDFE15-7E1D-4E8B-B0B1-DA94C2F8B116}" type="pres">
      <dgm:prSet presAssocID="{F7046F01-9C79-4562-8F89-BBE06248B81B}" presName="connTx" presStyleLbl="parChTrans1D4" presStyleIdx="1" presStyleCnt="2"/>
      <dgm:spPr/>
      <dgm:t>
        <a:bodyPr/>
        <a:lstStyle/>
        <a:p>
          <a:endParaRPr lang="es-ES"/>
        </a:p>
      </dgm:t>
    </dgm:pt>
    <dgm:pt modelId="{116A9750-939B-49DC-B1AF-E3B4ACF3133C}" type="pres">
      <dgm:prSet presAssocID="{5B2C04C1-E566-4E3B-91D4-8DBE3C3BD7E0}" presName="root2" presStyleCnt="0"/>
      <dgm:spPr/>
    </dgm:pt>
    <dgm:pt modelId="{A520D3F1-A97B-4060-863F-D9C6FA711DCF}" type="pres">
      <dgm:prSet presAssocID="{5B2C04C1-E566-4E3B-91D4-8DBE3C3BD7E0}" presName="LevelTwoTextNode" presStyleLbl="node4" presStyleIdx="1" presStyleCnt="2">
        <dgm:presLayoutVars>
          <dgm:chPref val="3"/>
        </dgm:presLayoutVars>
      </dgm:prSet>
      <dgm:spPr/>
      <dgm:t>
        <a:bodyPr/>
        <a:lstStyle/>
        <a:p>
          <a:endParaRPr lang="es-ES"/>
        </a:p>
      </dgm:t>
    </dgm:pt>
    <dgm:pt modelId="{94319F53-4147-4454-919C-26BE9B9E2BCA}" type="pres">
      <dgm:prSet presAssocID="{5B2C04C1-E566-4E3B-91D4-8DBE3C3BD7E0}" presName="level3hierChild" presStyleCnt="0"/>
      <dgm:spPr/>
    </dgm:pt>
    <dgm:pt modelId="{14365E35-5C07-436F-B36D-AF777DAB7118}" type="pres">
      <dgm:prSet presAssocID="{7405CBA4-6386-4D44-BA57-BCBED47238CA}" presName="conn2-1" presStyleLbl="parChTrans1D2" presStyleIdx="1" presStyleCnt="3"/>
      <dgm:spPr/>
      <dgm:t>
        <a:bodyPr/>
        <a:lstStyle/>
        <a:p>
          <a:endParaRPr lang="es-ES"/>
        </a:p>
      </dgm:t>
    </dgm:pt>
    <dgm:pt modelId="{397B1217-42C5-44BD-9D0F-981FD073A08E}" type="pres">
      <dgm:prSet presAssocID="{7405CBA4-6386-4D44-BA57-BCBED47238CA}" presName="connTx" presStyleLbl="parChTrans1D2" presStyleIdx="1" presStyleCnt="3"/>
      <dgm:spPr/>
      <dgm:t>
        <a:bodyPr/>
        <a:lstStyle/>
        <a:p>
          <a:endParaRPr lang="es-ES"/>
        </a:p>
      </dgm:t>
    </dgm:pt>
    <dgm:pt modelId="{43BC9E80-F250-45FB-99DA-F287150B9140}" type="pres">
      <dgm:prSet presAssocID="{0CD09B0E-471E-4430-B23F-19DBC3F492DC}" presName="root2" presStyleCnt="0"/>
      <dgm:spPr/>
    </dgm:pt>
    <dgm:pt modelId="{0847FA31-97CE-49DA-A020-F93A44CB62C8}" type="pres">
      <dgm:prSet presAssocID="{0CD09B0E-471E-4430-B23F-19DBC3F492DC}" presName="LevelTwoTextNode" presStyleLbl="node2" presStyleIdx="1" presStyleCnt="3">
        <dgm:presLayoutVars>
          <dgm:chPref val="3"/>
        </dgm:presLayoutVars>
      </dgm:prSet>
      <dgm:spPr/>
      <dgm:t>
        <a:bodyPr/>
        <a:lstStyle/>
        <a:p>
          <a:endParaRPr lang="es-ES"/>
        </a:p>
      </dgm:t>
    </dgm:pt>
    <dgm:pt modelId="{6CD53B3B-E1E1-48C6-A57D-E94BBC1A73B5}" type="pres">
      <dgm:prSet presAssocID="{0CD09B0E-471E-4430-B23F-19DBC3F492DC}" presName="level3hierChild" presStyleCnt="0"/>
      <dgm:spPr/>
    </dgm:pt>
    <dgm:pt modelId="{22380F73-0EF2-4CBE-8072-31A2AE865ED1}" type="pres">
      <dgm:prSet presAssocID="{18099A4C-A957-4737-89D4-8667B2614650}" presName="conn2-1" presStyleLbl="parChTrans1D3" presStyleIdx="1" presStyleCnt="2"/>
      <dgm:spPr/>
      <dgm:t>
        <a:bodyPr/>
        <a:lstStyle/>
        <a:p>
          <a:endParaRPr lang="es-ES"/>
        </a:p>
      </dgm:t>
    </dgm:pt>
    <dgm:pt modelId="{8D3B731A-0E34-479D-86D9-ECEE257563CF}" type="pres">
      <dgm:prSet presAssocID="{18099A4C-A957-4737-89D4-8667B2614650}" presName="connTx" presStyleLbl="parChTrans1D3" presStyleIdx="1" presStyleCnt="2"/>
      <dgm:spPr/>
      <dgm:t>
        <a:bodyPr/>
        <a:lstStyle/>
        <a:p>
          <a:endParaRPr lang="es-ES"/>
        </a:p>
      </dgm:t>
    </dgm:pt>
    <dgm:pt modelId="{18AC5653-5FE5-4B99-A24B-C1BA03A83466}" type="pres">
      <dgm:prSet presAssocID="{71AA1569-9846-4B65-9806-C2ED337D76FE}" presName="root2" presStyleCnt="0"/>
      <dgm:spPr/>
    </dgm:pt>
    <dgm:pt modelId="{72A7EB53-33EE-451F-AA2B-DC7A80F500FA}" type="pres">
      <dgm:prSet presAssocID="{71AA1569-9846-4B65-9806-C2ED337D76FE}" presName="LevelTwoTextNode" presStyleLbl="node3" presStyleIdx="1" presStyleCnt="2">
        <dgm:presLayoutVars>
          <dgm:chPref val="3"/>
        </dgm:presLayoutVars>
      </dgm:prSet>
      <dgm:spPr/>
      <dgm:t>
        <a:bodyPr/>
        <a:lstStyle/>
        <a:p>
          <a:endParaRPr lang="es-ES"/>
        </a:p>
      </dgm:t>
    </dgm:pt>
    <dgm:pt modelId="{46C7EE72-6A92-4D4C-9690-20A437DBB8AD}" type="pres">
      <dgm:prSet presAssocID="{71AA1569-9846-4B65-9806-C2ED337D76FE}" presName="level3hierChild" presStyleCnt="0"/>
      <dgm:spPr/>
    </dgm:pt>
    <dgm:pt modelId="{74C1A4DB-26FB-4066-A3FC-651202E594E3}" type="pres">
      <dgm:prSet presAssocID="{FE04D8A7-5A7B-4F2C-8C23-5DA4D3A16176}" presName="conn2-1" presStyleLbl="parChTrans1D2" presStyleIdx="2" presStyleCnt="3"/>
      <dgm:spPr/>
      <dgm:t>
        <a:bodyPr/>
        <a:lstStyle/>
        <a:p>
          <a:endParaRPr lang="es-ES"/>
        </a:p>
      </dgm:t>
    </dgm:pt>
    <dgm:pt modelId="{E8EAD85D-FCB3-416D-99AB-A32164FFCB9C}" type="pres">
      <dgm:prSet presAssocID="{FE04D8A7-5A7B-4F2C-8C23-5DA4D3A16176}" presName="connTx" presStyleLbl="parChTrans1D2" presStyleIdx="2" presStyleCnt="3"/>
      <dgm:spPr/>
      <dgm:t>
        <a:bodyPr/>
        <a:lstStyle/>
        <a:p>
          <a:endParaRPr lang="es-ES"/>
        </a:p>
      </dgm:t>
    </dgm:pt>
    <dgm:pt modelId="{07941B52-841C-4B16-8312-8448FC732036}" type="pres">
      <dgm:prSet presAssocID="{129604FB-B5CD-4A97-9C54-9F32AACAFA9B}" presName="root2" presStyleCnt="0"/>
      <dgm:spPr/>
    </dgm:pt>
    <dgm:pt modelId="{5C44477D-192C-4498-9600-9A9455E6866B}" type="pres">
      <dgm:prSet presAssocID="{129604FB-B5CD-4A97-9C54-9F32AACAFA9B}" presName="LevelTwoTextNode" presStyleLbl="node2" presStyleIdx="2" presStyleCnt="3">
        <dgm:presLayoutVars>
          <dgm:chPref val="3"/>
        </dgm:presLayoutVars>
      </dgm:prSet>
      <dgm:spPr/>
      <dgm:t>
        <a:bodyPr/>
        <a:lstStyle/>
        <a:p>
          <a:endParaRPr lang="es-ES"/>
        </a:p>
      </dgm:t>
    </dgm:pt>
    <dgm:pt modelId="{259E1810-DF35-430F-AB08-11DAA5C08002}" type="pres">
      <dgm:prSet presAssocID="{129604FB-B5CD-4A97-9C54-9F32AACAFA9B}" presName="level3hierChild" presStyleCnt="0"/>
      <dgm:spPr/>
    </dgm:pt>
  </dgm:ptLst>
  <dgm:cxnLst>
    <dgm:cxn modelId="{44DD0C60-F27D-4215-9070-3CA3247EB97E}" type="presOf" srcId="{F7046F01-9C79-4562-8F89-BBE06248B81B}" destId="{7E7D084C-CAFA-4CB1-B0B2-99B51B42D736}" srcOrd="0" destOrd="0" presId="urn:microsoft.com/office/officeart/2005/8/layout/hierarchy2"/>
    <dgm:cxn modelId="{3A184D08-8BF5-47D3-B899-1869DEF6D5CB}" type="presOf" srcId="{78F9730C-BD2E-4BCF-8FDC-6B0EC0B86B6B}" destId="{1692D2CF-49AB-4BF8-8688-863A3FD182D9}" srcOrd="0" destOrd="0" presId="urn:microsoft.com/office/officeart/2005/8/layout/hierarchy2"/>
    <dgm:cxn modelId="{FE4A90F8-9A7D-4ACC-84D0-2528686222B1}" type="presOf" srcId="{7405CBA4-6386-4D44-BA57-BCBED47238CA}" destId="{397B1217-42C5-44BD-9D0F-981FD073A08E}" srcOrd="1" destOrd="0" presId="urn:microsoft.com/office/officeart/2005/8/layout/hierarchy2"/>
    <dgm:cxn modelId="{54F0BCDC-E789-4749-B583-F36A70FA239F}" srcId="{B6D3B182-098D-4D43-91DD-7D830D2BC3CE}" destId="{78F9730C-BD2E-4BCF-8FDC-6B0EC0B86B6B}" srcOrd="0" destOrd="0" parTransId="{591E982C-C8A5-464E-8C24-FCAC192C7C51}" sibTransId="{BAE66163-DE8B-482F-95C1-B53367DC7E4F}"/>
    <dgm:cxn modelId="{C473A7EC-055E-4721-861A-BF40272098D1}" type="presOf" srcId="{EE66AB4C-9456-4522-8385-EA5FA58B6CA7}" destId="{D1346DD4-FFEF-461D-8DB2-7D297CB017CC}" srcOrd="0" destOrd="0" presId="urn:microsoft.com/office/officeart/2005/8/layout/hierarchy2"/>
    <dgm:cxn modelId="{3034A276-912E-43CD-9C68-4CED232B67D6}" type="presOf" srcId="{0CD09B0E-471E-4430-B23F-19DBC3F492DC}" destId="{0847FA31-97CE-49DA-A020-F93A44CB62C8}" srcOrd="0" destOrd="0" presId="urn:microsoft.com/office/officeart/2005/8/layout/hierarchy2"/>
    <dgm:cxn modelId="{4E75FA60-8A23-4EA3-8427-64BE1BC56DFC}" type="presOf" srcId="{B6D3B182-098D-4D43-91DD-7D830D2BC3CE}" destId="{EF730FB2-7170-471C-B2B4-8CBDC7C00F96}" srcOrd="0" destOrd="0" presId="urn:microsoft.com/office/officeart/2005/8/layout/hierarchy2"/>
    <dgm:cxn modelId="{001E23EA-804C-4A38-894A-C37E84BDCA98}" type="presOf" srcId="{6D3A62DA-ADE6-489F-8BF0-64972448EF87}" destId="{7C34E7AC-C309-474C-997C-12110AFC60FB}" srcOrd="0" destOrd="0" presId="urn:microsoft.com/office/officeart/2005/8/layout/hierarchy2"/>
    <dgm:cxn modelId="{5369CAB2-75BA-432D-8834-779863A2E881}" type="presOf" srcId="{B1E6113F-4338-40D3-A2C5-FD255B245EBE}" destId="{52536186-6E11-423A-A5B6-C26FBBCD2FF3}" srcOrd="0" destOrd="0" presId="urn:microsoft.com/office/officeart/2005/8/layout/hierarchy2"/>
    <dgm:cxn modelId="{F903F649-E81F-4FF0-86D7-FF343EC9000C}" srcId="{EE66AB4C-9456-4522-8385-EA5FA58B6CA7}" destId="{E0048981-51BF-4A85-B7F0-DC7B0C1F9DA8}" srcOrd="0" destOrd="0" parTransId="{19AA4310-A2E2-4D1B-8ABC-742CF96F00D8}" sibTransId="{B02466EB-F40F-4754-89E5-C80AC5327846}"/>
    <dgm:cxn modelId="{4F1D2772-7B19-463C-BE47-179FD78AA1AF}" type="presOf" srcId="{18099A4C-A957-4737-89D4-8667B2614650}" destId="{22380F73-0EF2-4CBE-8072-31A2AE865ED1}" srcOrd="0" destOrd="0" presId="urn:microsoft.com/office/officeart/2005/8/layout/hierarchy2"/>
    <dgm:cxn modelId="{D636B694-CA9F-438E-8B9A-071888BEBBBA}" type="presOf" srcId="{7405CBA4-6386-4D44-BA57-BCBED47238CA}" destId="{14365E35-5C07-436F-B36D-AF777DAB7118}" srcOrd="0" destOrd="0" presId="urn:microsoft.com/office/officeart/2005/8/layout/hierarchy2"/>
    <dgm:cxn modelId="{CDAC4091-817E-46F2-BF9A-CFE635A39945}" srcId="{78F9730C-BD2E-4BCF-8FDC-6B0EC0B86B6B}" destId="{5B2C04C1-E566-4E3B-91D4-8DBE3C3BD7E0}" srcOrd="1" destOrd="0" parTransId="{F7046F01-9C79-4562-8F89-BBE06248B81B}" sibTransId="{1875AB3F-3460-426A-A108-8A176250DC45}"/>
    <dgm:cxn modelId="{2A9BA07C-8E14-409F-99FE-0256BDDF2DD3}" srcId="{E0048981-51BF-4A85-B7F0-DC7B0C1F9DA8}" destId="{0CD09B0E-471E-4430-B23F-19DBC3F492DC}" srcOrd="1" destOrd="0" parTransId="{7405CBA4-6386-4D44-BA57-BCBED47238CA}" sibTransId="{2A077D02-0E79-424F-A95C-74149DBD3C75}"/>
    <dgm:cxn modelId="{A53500B4-B3EF-425B-9346-A726B31655AD}" type="presOf" srcId="{71AA1569-9846-4B65-9806-C2ED337D76FE}" destId="{72A7EB53-33EE-451F-AA2B-DC7A80F500FA}" srcOrd="0" destOrd="0" presId="urn:microsoft.com/office/officeart/2005/8/layout/hierarchy2"/>
    <dgm:cxn modelId="{A6EBC4EC-BC1B-4377-B256-B26126640182}" type="presOf" srcId="{FE04D8A7-5A7B-4F2C-8C23-5DA4D3A16176}" destId="{74C1A4DB-26FB-4066-A3FC-651202E594E3}" srcOrd="0" destOrd="0" presId="urn:microsoft.com/office/officeart/2005/8/layout/hierarchy2"/>
    <dgm:cxn modelId="{E5054380-F37B-402F-B525-90142F304F74}" type="presOf" srcId="{AC05EE49-85B2-4655-9A9F-1C85E7701791}" destId="{CEA22A67-1F14-4C83-BBD7-D1C2E7DC5CD8}" srcOrd="0" destOrd="0" presId="urn:microsoft.com/office/officeart/2005/8/layout/hierarchy2"/>
    <dgm:cxn modelId="{D74776EB-2701-481B-B7AE-A18290FDF1DC}" type="presOf" srcId="{F7046F01-9C79-4562-8F89-BBE06248B81B}" destId="{FBFDFE15-7E1D-4E8B-B0B1-DA94C2F8B116}" srcOrd="1" destOrd="0" presId="urn:microsoft.com/office/officeart/2005/8/layout/hierarchy2"/>
    <dgm:cxn modelId="{BAC3136D-7D0C-4499-B5DF-D56F4C89F80B}" type="presOf" srcId="{18099A4C-A957-4737-89D4-8667B2614650}" destId="{8D3B731A-0E34-479D-86D9-ECEE257563CF}" srcOrd="1" destOrd="0" presId="urn:microsoft.com/office/officeart/2005/8/layout/hierarchy2"/>
    <dgm:cxn modelId="{09446007-07B7-4CC2-9284-CD11A0056D75}" type="presOf" srcId="{AC05EE49-85B2-4655-9A9F-1C85E7701791}" destId="{CBB10CBC-A7FF-4879-9772-D6A137DF53F6}" srcOrd="1" destOrd="0" presId="urn:microsoft.com/office/officeart/2005/8/layout/hierarchy2"/>
    <dgm:cxn modelId="{B223A1F1-2E0B-4E6B-9946-688098E96876}" type="presOf" srcId="{FE04D8A7-5A7B-4F2C-8C23-5DA4D3A16176}" destId="{E8EAD85D-FCB3-416D-99AB-A32164FFCB9C}" srcOrd="1" destOrd="0" presId="urn:microsoft.com/office/officeart/2005/8/layout/hierarchy2"/>
    <dgm:cxn modelId="{C4781E05-0F9F-4A93-AE0A-A905581C6B2D}" srcId="{0CD09B0E-471E-4430-B23F-19DBC3F492DC}" destId="{71AA1569-9846-4B65-9806-C2ED337D76FE}" srcOrd="0" destOrd="0" parTransId="{18099A4C-A957-4737-89D4-8667B2614650}" sibTransId="{235C1A4E-6CD3-4D03-BBD0-6CEAAD5072AC}"/>
    <dgm:cxn modelId="{77728B81-9A24-45DC-8D84-479F251AD29B}" srcId="{E0048981-51BF-4A85-B7F0-DC7B0C1F9DA8}" destId="{B6D3B182-098D-4D43-91DD-7D830D2BC3CE}" srcOrd="0" destOrd="0" parTransId="{AC05EE49-85B2-4655-9A9F-1C85E7701791}" sibTransId="{A7DC058F-3C6D-49DD-ADBF-BB6030519B94}"/>
    <dgm:cxn modelId="{CBF6F87D-C43A-4E1A-B54C-F2D49FEC3CF5}" type="presOf" srcId="{591E982C-C8A5-464E-8C24-FCAC192C7C51}" destId="{8478C396-3847-4C4B-A5D3-D4401AA0BE59}" srcOrd="1" destOrd="0" presId="urn:microsoft.com/office/officeart/2005/8/layout/hierarchy2"/>
    <dgm:cxn modelId="{5C87F6D5-D424-41CB-9C8D-9F841DB06353}" srcId="{78F9730C-BD2E-4BCF-8FDC-6B0EC0B86B6B}" destId="{B1E6113F-4338-40D3-A2C5-FD255B245EBE}" srcOrd="0" destOrd="0" parTransId="{6D3A62DA-ADE6-489F-8BF0-64972448EF87}" sibTransId="{D2EBD226-1901-4DCA-95EC-C351F203D151}"/>
    <dgm:cxn modelId="{119BAA82-457A-4237-9CC3-22E2AD0905FD}" srcId="{E0048981-51BF-4A85-B7F0-DC7B0C1F9DA8}" destId="{129604FB-B5CD-4A97-9C54-9F32AACAFA9B}" srcOrd="2" destOrd="0" parTransId="{FE04D8A7-5A7B-4F2C-8C23-5DA4D3A16176}" sibTransId="{D8CBF741-64E1-40C1-BDC7-19D6E645A0CB}"/>
    <dgm:cxn modelId="{062800B3-88E0-4B5B-9C92-39F8E0BD4462}" type="presOf" srcId="{E0048981-51BF-4A85-B7F0-DC7B0C1F9DA8}" destId="{E4B26711-56B2-4D67-B94B-D7BB0A059E7A}" srcOrd="0" destOrd="0" presId="urn:microsoft.com/office/officeart/2005/8/layout/hierarchy2"/>
    <dgm:cxn modelId="{B1A8CFC9-00CD-4585-9D9F-4FBF7BBC9CB4}" type="presOf" srcId="{591E982C-C8A5-464E-8C24-FCAC192C7C51}" destId="{74C732E6-1EC0-4F9F-AC0D-0796C640BC02}" srcOrd="0" destOrd="0" presId="urn:microsoft.com/office/officeart/2005/8/layout/hierarchy2"/>
    <dgm:cxn modelId="{52FD83F6-EAE1-46B8-BAB5-38E86F3858F2}" type="presOf" srcId="{129604FB-B5CD-4A97-9C54-9F32AACAFA9B}" destId="{5C44477D-192C-4498-9600-9A9455E6866B}" srcOrd="0" destOrd="0" presId="urn:microsoft.com/office/officeart/2005/8/layout/hierarchy2"/>
    <dgm:cxn modelId="{E50F80BC-39BB-4BF9-ADD7-C5A0247EFD84}" type="presOf" srcId="{5B2C04C1-E566-4E3B-91D4-8DBE3C3BD7E0}" destId="{A520D3F1-A97B-4060-863F-D9C6FA711DCF}" srcOrd="0" destOrd="0" presId="urn:microsoft.com/office/officeart/2005/8/layout/hierarchy2"/>
    <dgm:cxn modelId="{53F753C9-3907-46EC-BA02-C0A1E686E325}" type="presOf" srcId="{6D3A62DA-ADE6-489F-8BF0-64972448EF87}" destId="{FD385F75-2D88-4BEF-9173-1ECC7BE6A30B}" srcOrd="1" destOrd="0" presId="urn:microsoft.com/office/officeart/2005/8/layout/hierarchy2"/>
    <dgm:cxn modelId="{8680E329-4969-4881-A392-8DDE1B7A0EC4}" type="presParOf" srcId="{D1346DD4-FFEF-461D-8DB2-7D297CB017CC}" destId="{2839446A-A34A-46B1-954E-2DABE95684A9}" srcOrd="0" destOrd="0" presId="urn:microsoft.com/office/officeart/2005/8/layout/hierarchy2"/>
    <dgm:cxn modelId="{8358E705-E7D0-4B99-BC23-39DA5294F872}" type="presParOf" srcId="{2839446A-A34A-46B1-954E-2DABE95684A9}" destId="{E4B26711-56B2-4D67-B94B-D7BB0A059E7A}" srcOrd="0" destOrd="0" presId="urn:microsoft.com/office/officeart/2005/8/layout/hierarchy2"/>
    <dgm:cxn modelId="{8B4D418B-E1AB-4C21-A0F0-172FA472870C}" type="presParOf" srcId="{2839446A-A34A-46B1-954E-2DABE95684A9}" destId="{9BC9663A-4977-4C4C-9B8B-D4B43897DE86}" srcOrd="1" destOrd="0" presId="urn:microsoft.com/office/officeart/2005/8/layout/hierarchy2"/>
    <dgm:cxn modelId="{2B801FF0-8E0B-45B7-B25A-5670E5F022DF}" type="presParOf" srcId="{9BC9663A-4977-4C4C-9B8B-D4B43897DE86}" destId="{CEA22A67-1F14-4C83-BBD7-D1C2E7DC5CD8}" srcOrd="0" destOrd="0" presId="urn:microsoft.com/office/officeart/2005/8/layout/hierarchy2"/>
    <dgm:cxn modelId="{223FB41B-BD75-45FE-94C9-067F54720BD1}" type="presParOf" srcId="{CEA22A67-1F14-4C83-BBD7-D1C2E7DC5CD8}" destId="{CBB10CBC-A7FF-4879-9772-D6A137DF53F6}" srcOrd="0" destOrd="0" presId="urn:microsoft.com/office/officeart/2005/8/layout/hierarchy2"/>
    <dgm:cxn modelId="{C9338CAC-34EE-47A4-8AAA-DD1F9E060D24}" type="presParOf" srcId="{9BC9663A-4977-4C4C-9B8B-D4B43897DE86}" destId="{B6D58334-ECAC-4E01-9BAD-E7F65C6744C3}" srcOrd="1" destOrd="0" presId="urn:microsoft.com/office/officeart/2005/8/layout/hierarchy2"/>
    <dgm:cxn modelId="{A10D7675-8606-4EF3-8243-5DB9E12A8444}" type="presParOf" srcId="{B6D58334-ECAC-4E01-9BAD-E7F65C6744C3}" destId="{EF730FB2-7170-471C-B2B4-8CBDC7C00F96}" srcOrd="0" destOrd="0" presId="urn:microsoft.com/office/officeart/2005/8/layout/hierarchy2"/>
    <dgm:cxn modelId="{E4E6138F-AB28-40A2-8376-3DF6FE79C881}" type="presParOf" srcId="{B6D58334-ECAC-4E01-9BAD-E7F65C6744C3}" destId="{D793E9D3-D1A4-4B5D-ACA2-F1B93FDD1BA7}" srcOrd="1" destOrd="0" presId="urn:microsoft.com/office/officeart/2005/8/layout/hierarchy2"/>
    <dgm:cxn modelId="{4FE8162F-39C4-41D8-942C-B05DF43FC31D}" type="presParOf" srcId="{D793E9D3-D1A4-4B5D-ACA2-F1B93FDD1BA7}" destId="{74C732E6-1EC0-4F9F-AC0D-0796C640BC02}" srcOrd="0" destOrd="0" presId="urn:microsoft.com/office/officeart/2005/8/layout/hierarchy2"/>
    <dgm:cxn modelId="{3C1F1108-CC24-4480-8F7F-CB5CAE593266}" type="presParOf" srcId="{74C732E6-1EC0-4F9F-AC0D-0796C640BC02}" destId="{8478C396-3847-4C4B-A5D3-D4401AA0BE59}" srcOrd="0" destOrd="0" presId="urn:microsoft.com/office/officeart/2005/8/layout/hierarchy2"/>
    <dgm:cxn modelId="{527053AB-2DB5-4FB7-8612-AF6AC8A2FC71}" type="presParOf" srcId="{D793E9D3-D1A4-4B5D-ACA2-F1B93FDD1BA7}" destId="{AE359BE2-83C1-402A-B1D8-1ABB89016215}" srcOrd="1" destOrd="0" presId="urn:microsoft.com/office/officeart/2005/8/layout/hierarchy2"/>
    <dgm:cxn modelId="{2FA9A149-BD13-4DF3-B6AC-A224BE8FBFD5}" type="presParOf" srcId="{AE359BE2-83C1-402A-B1D8-1ABB89016215}" destId="{1692D2CF-49AB-4BF8-8688-863A3FD182D9}" srcOrd="0" destOrd="0" presId="urn:microsoft.com/office/officeart/2005/8/layout/hierarchy2"/>
    <dgm:cxn modelId="{B2134C54-1C15-4384-821C-64042729F473}" type="presParOf" srcId="{AE359BE2-83C1-402A-B1D8-1ABB89016215}" destId="{61A6CF88-E26C-4E3F-8C5E-DB6FD2DD09A0}" srcOrd="1" destOrd="0" presId="urn:microsoft.com/office/officeart/2005/8/layout/hierarchy2"/>
    <dgm:cxn modelId="{8E4511B6-71AE-4087-86B0-E762E91518E2}" type="presParOf" srcId="{61A6CF88-E26C-4E3F-8C5E-DB6FD2DD09A0}" destId="{7C34E7AC-C309-474C-997C-12110AFC60FB}" srcOrd="0" destOrd="0" presId="urn:microsoft.com/office/officeart/2005/8/layout/hierarchy2"/>
    <dgm:cxn modelId="{8A3360D9-77AC-4745-A3E0-37285E84F6BE}" type="presParOf" srcId="{7C34E7AC-C309-474C-997C-12110AFC60FB}" destId="{FD385F75-2D88-4BEF-9173-1ECC7BE6A30B}" srcOrd="0" destOrd="0" presId="urn:microsoft.com/office/officeart/2005/8/layout/hierarchy2"/>
    <dgm:cxn modelId="{881625BE-AB9C-4C44-BC5A-55C9E9B86DC9}" type="presParOf" srcId="{61A6CF88-E26C-4E3F-8C5E-DB6FD2DD09A0}" destId="{2CBD6160-28F8-463C-8A83-39BC957961E5}" srcOrd="1" destOrd="0" presId="urn:microsoft.com/office/officeart/2005/8/layout/hierarchy2"/>
    <dgm:cxn modelId="{E551911E-DE72-494D-ACF5-3334969D84FE}" type="presParOf" srcId="{2CBD6160-28F8-463C-8A83-39BC957961E5}" destId="{52536186-6E11-423A-A5B6-C26FBBCD2FF3}" srcOrd="0" destOrd="0" presId="urn:microsoft.com/office/officeart/2005/8/layout/hierarchy2"/>
    <dgm:cxn modelId="{15D82879-837D-430A-B29B-C11F565BE4A6}" type="presParOf" srcId="{2CBD6160-28F8-463C-8A83-39BC957961E5}" destId="{9A9C94A8-4C24-4147-8A6B-F88ACB5225A0}" srcOrd="1" destOrd="0" presId="urn:microsoft.com/office/officeart/2005/8/layout/hierarchy2"/>
    <dgm:cxn modelId="{41AC5B34-5086-4BBB-AE59-7F0D017565EF}" type="presParOf" srcId="{61A6CF88-E26C-4E3F-8C5E-DB6FD2DD09A0}" destId="{7E7D084C-CAFA-4CB1-B0B2-99B51B42D736}" srcOrd="2" destOrd="0" presId="urn:microsoft.com/office/officeart/2005/8/layout/hierarchy2"/>
    <dgm:cxn modelId="{E0D97715-A668-4F91-A87B-3879863D9215}" type="presParOf" srcId="{7E7D084C-CAFA-4CB1-B0B2-99B51B42D736}" destId="{FBFDFE15-7E1D-4E8B-B0B1-DA94C2F8B116}" srcOrd="0" destOrd="0" presId="urn:microsoft.com/office/officeart/2005/8/layout/hierarchy2"/>
    <dgm:cxn modelId="{F3254E4A-C442-4EB2-91C6-0923A39A98B5}" type="presParOf" srcId="{61A6CF88-E26C-4E3F-8C5E-DB6FD2DD09A0}" destId="{116A9750-939B-49DC-B1AF-E3B4ACF3133C}" srcOrd="3" destOrd="0" presId="urn:microsoft.com/office/officeart/2005/8/layout/hierarchy2"/>
    <dgm:cxn modelId="{D9DAE805-F273-4C8E-8B3D-74E17FAC2A64}" type="presParOf" srcId="{116A9750-939B-49DC-B1AF-E3B4ACF3133C}" destId="{A520D3F1-A97B-4060-863F-D9C6FA711DCF}" srcOrd="0" destOrd="0" presId="urn:microsoft.com/office/officeart/2005/8/layout/hierarchy2"/>
    <dgm:cxn modelId="{EF039D89-EC9A-42F6-AC04-9006C158F809}" type="presParOf" srcId="{116A9750-939B-49DC-B1AF-E3B4ACF3133C}" destId="{94319F53-4147-4454-919C-26BE9B9E2BCA}" srcOrd="1" destOrd="0" presId="urn:microsoft.com/office/officeart/2005/8/layout/hierarchy2"/>
    <dgm:cxn modelId="{DC98CC57-3730-4994-87BB-A17C44B0CAA6}" type="presParOf" srcId="{9BC9663A-4977-4C4C-9B8B-D4B43897DE86}" destId="{14365E35-5C07-436F-B36D-AF777DAB7118}" srcOrd="2" destOrd="0" presId="urn:microsoft.com/office/officeart/2005/8/layout/hierarchy2"/>
    <dgm:cxn modelId="{83AA05C2-2988-497A-B0E8-C36200F5DEAD}" type="presParOf" srcId="{14365E35-5C07-436F-B36D-AF777DAB7118}" destId="{397B1217-42C5-44BD-9D0F-981FD073A08E}" srcOrd="0" destOrd="0" presId="urn:microsoft.com/office/officeart/2005/8/layout/hierarchy2"/>
    <dgm:cxn modelId="{01261FF1-9BB3-418C-A6DC-64291F56488E}" type="presParOf" srcId="{9BC9663A-4977-4C4C-9B8B-D4B43897DE86}" destId="{43BC9E80-F250-45FB-99DA-F287150B9140}" srcOrd="3" destOrd="0" presId="urn:microsoft.com/office/officeart/2005/8/layout/hierarchy2"/>
    <dgm:cxn modelId="{E51FD509-10AD-416A-A2DC-C6B7B0E55F6D}" type="presParOf" srcId="{43BC9E80-F250-45FB-99DA-F287150B9140}" destId="{0847FA31-97CE-49DA-A020-F93A44CB62C8}" srcOrd="0" destOrd="0" presId="urn:microsoft.com/office/officeart/2005/8/layout/hierarchy2"/>
    <dgm:cxn modelId="{C4D0041A-8244-4430-8C63-1952227521A3}" type="presParOf" srcId="{43BC9E80-F250-45FB-99DA-F287150B9140}" destId="{6CD53B3B-E1E1-48C6-A57D-E94BBC1A73B5}" srcOrd="1" destOrd="0" presId="urn:microsoft.com/office/officeart/2005/8/layout/hierarchy2"/>
    <dgm:cxn modelId="{13CC2B21-E5CA-42F8-AF50-2A55413B87B3}" type="presParOf" srcId="{6CD53B3B-E1E1-48C6-A57D-E94BBC1A73B5}" destId="{22380F73-0EF2-4CBE-8072-31A2AE865ED1}" srcOrd="0" destOrd="0" presId="urn:microsoft.com/office/officeart/2005/8/layout/hierarchy2"/>
    <dgm:cxn modelId="{CCBEC04C-7F96-45A1-85DA-C24C1E272C5D}" type="presParOf" srcId="{22380F73-0EF2-4CBE-8072-31A2AE865ED1}" destId="{8D3B731A-0E34-479D-86D9-ECEE257563CF}" srcOrd="0" destOrd="0" presId="urn:microsoft.com/office/officeart/2005/8/layout/hierarchy2"/>
    <dgm:cxn modelId="{C5C2206D-9B71-4737-9F0C-2346E468F0AD}" type="presParOf" srcId="{6CD53B3B-E1E1-48C6-A57D-E94BBC1A73B5}" destId="{18AC5653-5FE5-4B99-A24B-C1BA03A83466}" srcOrd="1" destOrd="0" presId="urn:microsoft.com/office/officeart/2005/8/layout/hierarchy2"/>
    <dgm:cxn modelId="{C0B6E037-A13F-4022-AF3C-79743B363F57}" type="presParOf" srcId="{18AC5653-5FE5-4B99-A24B-C1BA03A83466}" destId="{72A7EB53-33EE-451F-AA2B-DC7A80F500FA}" srcOrd="0" destOrd="0" presId="urn:microsoft.com/office/officeart/2005/8/layout/hierarchy2"/>
    <dgm:cxn modelId="{9A705C8B-7C30-43E2-AE3D-160FC1F0D5D9}" type="presParOf" srcId="{18AC5653-5FE5-4B99-A24B-C1BA03A83466}" destId="{46C7EE72-6A92-4D4C-9690-20A437DBB8AD}" srcOrd="1" destOrd="0" presId="urn:microsoft.com/office/officeart/2005/8/layout/hierarchy2"/>
    <dgm:cxn modelId="{D8ECD6C0-77BC-41A8-ACCD-567E1046C746}" type="presParOf" srcId="{9BC9663A-4977-4C4C-9B8B-D4B43897DE86}" destId="{74C1A4DB-26FB-4066-A3FC-651202E594E3}" srcOrd="4" destOrd="0" presId="urn:microsoft.com/office/officeart/2005/8/layout/hierarchy2"/>
    <dgm:cxn modelId="{DC177007-DF32-4C46-98B0-759F0CC100E0}" type="presParOf" srcId="{74C1A4DB-26FB-4066-A3FC-651202E594E3}" destId="{E8EAD85D-FCB3-416D-99AB-A32164FFCB9C}" srcOrd="0" destOrd="0" presId="urn:microsoft.com/office/officeart/2005/8/layout/hierarchy2"/>
    <dgm:cxn modelId="{14E5F075-8F15-4436-BA2F-05D2432EC0CB}" type="presParOf" srcId="{9BC9663A-4977-4C4C-9B8B-D4B43897DE86}" destId="{07941B52-841C-4B16-8312-8448FC732036}" srcOrd="5" destOrd="0" presId="urn:microsoft.com/office/officeart/2005/8/layout/hierarchy2"/>
    <dgm:cxn modelId="{26F338C9-7055-4A63-B02F-FAE28BCC8AA9}" type="presParOf" srcId="{07941B52-841C-4B16-8312-8448FC732036}" destId="{5C44477D-192C-4498-9600-9A9455E6866B}" srcOrd="0" destOrd="0" presId="urn:microsoft.com/office/officeart/2005/8/layout/hierarchy2"/>
    <dgm:cxn modelId="{B5C3C4D1-5A48-44B0-BE0C-312634F5BB8D}" type="presParOf" srcId="{07941B52-841C-4B16-8312-8448FC732036}" destId="{259E1810-DF35-430F-AB08-11DAA5C0800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E66AB4C-9456-4522-8385-EA5FA58B6CA7}" type="doc">
      <dgm:prSet loTypeId="urn:microsoft.com/office/officeart/2005/8/layout/hierarchy6" loCatId="hierarchy" qsTypeId="urn:microsoft.com/office/officeart/2005/8/quickstyle/simple1" qsCatId="simple" csTypeId="urn:microsoft.com/office/officeart/2005/8/colors/colorful5" csCatId="colorful" phldr="1"/>
      <dgm:spPr/>
      <dgm:t>
        <a:bodyPr/>
        <a:lstStyle/>
        <a:p>
          <a:endParaRPr lang="es-ES"/>
        </a:p>
      </dgm:t>
    </dgm:pt>
    <dgm:pt modelId="{E0048981-51BF-4A85-B7F0-DC7B0C1F9DA8}">
      <dgm:prSet phldrT="[Texto]"/>
      <dgm:spPr/>
      <dgm:t>
        <a:bodyPr/>
        <a:lstStyle/>
        <a:p>
          <a:r>
            <a:rPr lang="es-ES" dirty="0" smtClean="0"/>
            <a:t>OBJETIVOS</a:t>
          </a:r>
          <a:endParaRPr lang="es-ES" dirty="0"/>
        </a:p>
      </dgm:t>
    </dgm:pt>
    <dgm:pt modelId="{19AA4310-A2E2-4D1B-8ABC-742CF96F00D8}" type="parTrans" cxnId="{F903F649-E81F-4FF0-86D7-FF343EC9000C}">
      <dgm:prSet/>
      <dgm:spPr/>
      <dgm:t>
        <a:bodyPr/>
        <a:lstStyle/>
        <a:p>
          <a:endParaRPr lang="es-ES"/>
        </a:p>
      </dgm:t>
    </dgm:pt>
    <dgm:pt modelId="{B02466EB-F40F-4754-89E5-C80AC5327846}" type="sibTrans" cxnId="{F903F649-E81F-4FF0-86D7-FF343EC9000C}">
      <dgm:prSet/>
      <dgm:spPr/>
      <dgm:t>
        <a:bodyPr/>
        <a:lstStyle/>
        <a:p>
          <a:endParaRPr lang="es-ES"/>
        </a:p>
      </dgm:t>
    </dgm:pt>
    <dgm:pt modelId="{B6D3B182-098D-4D43-91DD-7D830D2BC3CE}">
      <dgm:prSet phldrT="[Texto]"/>
      <dgm:spPr/>
      <dgm:t>
        <a:bodyPr/>
        <a:lstStyle/>
        <a:p>
          <a:r>
            <a:rPr lang="es-ES" dirty="0" smtClean="0"/>
            <a:t>COMUNICACIÓN CLARA DE RESPONSABILIDAD DEL AUDITOR</a:t>
          </a:r>
          <a:endParaRPr lang="es-ES" dirty="0"/>
        </a:p>
      </dgm:t>
    </dgm:pt>
    <dgm:pt modelId="{AC05EE49-85B2-4655-9A9F-1C85E7701791}" type="parTrans" cxnId="{77728B81-9A24-45DC-8D84-479F251AD29B}">
      <dgm:prSet/>
      <dgm:spPr/>
      <dgm:t>
        <a:bodyPr/>
        <a:lstStyle/>
        <a:p>
          <a:endParaRPr lang="es-ES"/>
        </a:p>
      </dgm:t>
    </dgm:pt>
    <dgm:pt modelId="{A7DC058F-3C6D-49DD-ADBF-BB6030519B94}" type="sibTrans" cxnId="{77728B81-9A24-45DC-8D84-479F251AD29B}">
      <dgm:prSet/>
      <dgm:spPr/>
      <dgm:t>
        <a:bodyPr/>
        <a:lstStyle/>
        <a:p>
          <a:endParaRPr lang="es-ES"/>
        </a:p>
      </dgm:t>
    </dgm:pt>
    <dgm:pt modelId="{129604FB-B5CD-4A97-9C54-9F32AACAFA9B}">
      <dgm:prSet phldrT="[Texto]"/>
      <dgm:spPr/>
      <dgm:t>
        <a:bodyPr/>
        <a:lstStyle/>
        <a:p>
          <a:r>
            <a:rPr lang="es-ES" dirty="0" smtClean="0"/>
            <a:t>Obtención de la información para la auditoría</a:t>
          </a:r>
          <a:endParaRPr lang="es-ES" dirty="0"/>
        </a:p>
      </dgm:t>
    </dgm:pt>
    <dgm:pt modelId="{FE04D8A7-5A7B-4F2C-8C23-5DA4D3A16176}" type="parTrans" cxnId="{119BAA82-457A-4237-9CC3-22E2AD0905FD}">
      <dgm:prSet/>
      <dgm:spPr/>
      <dgm:t>
        <a:bodyPr/>
        <a:lstStyle/>
        <a:p>
          <a:endParaRPr lang="es-ES"/>
        </a:p>
      </dgm:t>
    </dgm:pt>
    <dgm:pt modelId="{D8CBF741-64E1-40C1-BDC7-19D6E645A0CB}" type="sibTrans" cxnId="{119BAA82-457A-4237-9CC3-22E2AD0905FD}">
      <dgm:prSet/>
      <dgm:spPr/>
      <dgm:t>
        <a:bodyPr/>
        <a:lstStyle/>
        <a:p>
          <a:endParaRPr lang="es-ES"/>
        </a:p>
      </dgm:t>
    </dgm:pt>
    <dgm:pt modelId="{0CD09B0E-471E-4430-B23F-19DBC3F492DC}">
      <dgm:prSet phldrT="[Texto]"/>
      <dgm:spPr/>
      <dgm:t>
        <a:bodyPr/>
        <a:lstStyle/>
        <a:p>
          <a:r>
            <a:rPr lang="es-ES" dirty="0" smtClean="0"/>
            <a:t>DESCRIPCIÓN GENERAL DE:</a:t>
          </a:r>
          <a:endParaRPr lang="es-ES" dirty="0"/>
        </a:p>
      </dgm:t>
    </dgm:pt>
    <dgm:pt modelId="{7405CBA4-6386-4D44-BA57-BCBED47238CA}" type="parTrans" cxnId="{2A9BA07C-8E14-409F-99FE-0256BDDF2DD3}">
      <dgm:prSet/>
      <dgm:spPr/>
      <dgm:t>
        <a:bodyPr/>
        <a:lstStyle/>
        <a:p>
          <a:endParaRPr lang="es-ES"/>
        </a:p>
      </dgm:t>
    </dgm:pt>
    <dgm:pt modelId="{2A077D02-0E79-424F-A95C-74149DBD3C75}" type="sibTrans" cxnId="{2A9BA07C-8E14-409F-99FE-0256BDDF2DD3}">
      <dgm:prSet/>
      <dgm:spPr/>
      <dgm:t>
        <a:bodyPr/>
        <a:lstStyle/>
        <a:p>
          <a:endParaRPr lang="es-ES"/>
        </a:p>
      </dgm:t>
    </dgm:pt>
    <dgm:pt modelId="{9203544B-7350-4A9F-886B-D4115FAE5FD1}">
      <dgm:prSet phldrT="[Texto]"/>
      <dgm:spPr/>
      <dgm:t>
        <a:bodyPr/>
        <a:lstStyle/>
        <a:p>
          <a:r>
            <a:rPr lang="es-ES" dirty="0" smtClean="0"/>
            <a:t>Alcance</a:t>
          </a:r>
          <a:endParaRPr lang="es-ES" dirty="0"/>
        </a:p>
      </dgm:t>
    </dgm:pt>
    <dgm:pt modelId="{C652A323-B3E7-49EB-B3D0-59DEE6CFB749}" type="parTrans" cxnId="{87959B28-8DB7-41E3-990E-38C06CFA896E}">
      <dgm:prSet/>
      <dgm:spPr/>
      <dgm:t>
        <a:bodyPr/>
        <a:lstStyle/>
        <a:p>
          <a:endParaRPr lang="es-ES"/>
        </a:p>
      </dgm:t>
    </dgm:pt>
    <dgm:pt modelId="{08D82D7E-DE1E-4DCA-849D-795BE5010A50}" type="sibTrans" cxnId="{87959B28-8DB7-41E3-990E-38C06CFA896E}">
      <dgm:prSet/>
      <dgm:spPr/>
    </dgm:pt>
    <dgm:pt modelId="{28E49996-4E66-488D-8CA3-C1A318150E01}">
      <dgm:prSet phldrT="[Texto]"/>
      <dgm:spPr/>
      <dgm:t>
        <a:bodyPr/>
        <a:lstStyle/>
        <a:p>
          <a:r>
            <a:rPr lang="es-ES" dirty="0" smtClean="0"/>
            <a:t>Momento realización</a:t>
          </a:r>
          <a:endParaRPr lang="es-ES" dirty="0"/>
        </a:p>
      </dgm:t>
    </dgm:pt>
    <dgm:pt modelId="{86A325DC-47D4-4F2F-89B1-39DC354D52D9}" type="parTrans" cxnId="{FD31A63E-D317-406F-9EF9-850D39470A78}">
      <dgm:prSet/>
      <dgm:spPr/>
      <dgm:t>
        <a:bodyPr/>
        <a:lstStyle/>
        <a:p>
          <a:endParaRPr lang="es-ES"/>
        </a:p>
      </dgm:t>
    </dgm:pt>
    <dgm:pt modelId="{32F455F7-2421-4DCB-8F21-9DF2CB80820C}" type="sibTrans" cxnId="{FD31A63E-D317-406F-9EF9-850D39470A78}">
      <dgm:prSet/>
      <dgm:spPr/>
    </dgm:pt>
    <dgm:pt modelId="{171ACF93-C516-4971-A9BE-74E6863FD121}">
      <dgm:prSet phldrT="[Texto]"/>
      <dgm:spPr/>
      <dgm:t>
        <a:bodyPr/>
        <a:lstStyle/>
        <a:p>
          <a:r>
            <a:rPr lang="es-ES" dirty="0" smtClean="0"/>
            <a:t>COMUNICACIÓN OPORTUNA sobre hechos significativos y relevantes</a:t>
          </a:r>
          <a:endParaRPr lang="es-ES" dirty="0"/>
        </a:p>
      </dgm:t>
    </dgm:pt>
    <dgm:pt modelId="{20605819-1C82-43CC-B822-710F4D8CC30C}" type="parTrans" cxnId="{5F3E9B8B-F0A7-4D37-B94D-D94F84F6D2A9}">
      <dgm:prSet/>
      <dgm:spPr/>
      <dgm:t>
        <a:bodyPr/>
        <a:lstStyle/>
        <a:p>
          <a:endParaRPr lang="es-ES"/>
        </a:p>
      </dgm:t>
    </dgm:pt>
    <dgm:pt modelId="{BEA40281-639C-4AC4-B642-090B0E42526F}" type="sibTrans" cxnId="{5F3E9B8B-F0A7-4D37-B94D-D94F84F6D2A9}">
      <dgm:prSet/>
      <dgm:spPr/>
    </dgm:pt>
    <dgm:pt modelId="{7EF8384A-F46F-46F8-9494-B6538C1893FE}">
      <dgm:prSet phldrT="[Texto]"/>
      <dgm:spPr/>
      <dgm:t>
        <a:bodyPr/>
        <a:lstStyle/>
        <a:p>
          <a:r>
            <a:rPr lang="es-ES" dirty="0" smtClean="0"/>
            <a:t>Fomentar una COMUNICACIÓN EFICAZ</a:t>
          </a:r>
          <a:endParaRPr lang="es-ES" dirty="0"/>
        </a:p>
      </dgm:t>
    </dgm:pt>
    <dgm:pt modelId="{6FD8BF15-136B-45F7-92B7-961DA9D8EF18}" type="parTrans" cxnId="{563ECBCF-3D3D-446D-90D3-1302E20827A0}">
      <dgm:prSet/>
      <dgm:spPr/>
      <dgm:t>
        <a:bodyPr/>
        <a:lstStyle/>
        <a:p>
          <a:endParaRPr lang="es-ES"/>
        </a:p>
      </dgm:t>
    </dgm:pt>
    <dgm:pt modelId="{A0CF04DA-9B7A-431A-A88F-A2F890E9647C}" type="sibTrans" cxnId="{563ECBCF-3D3D-446D-90D3-1302E20827A0}">
      <dgm:prSet/>
      <dgm:spPr/>
    </dgm:pt>
    <dgm:pt modelId="{A2D9753B-0C50-4323-9136-7BEDE5307CC3}" type="pres">
      <dgm:prSet presAssocID="{EE66AB4C-9456-4522-8385-EA5FA58B6CA7}" presName="mainComposite" presStyleCnt="0">
        <dgm:presLayoutVars>
          <dgm:chPref val="1"/>
          <dgm:dir/>
          <dgm:animOne val="branch"/>
          <dgm:animLvl val="lvl"/>
          <dgm:resizeHandles val="exact"/>
        </dgm:presLayoutVars>
      </dgm:prSet>
      <dgm:spPr/>
      <dgm:t>
        <a:bodyPr/>
        <a:lstStyle/>
        <a:p>
          <a:endParaRPr lang="es-ES"/>
        </a:p>
      </dgm:t>
    </dgm:pt>
    <dgm:pt modelId="{6E1A0B6E-AEB9-4B76-A43F-B6F6128AA014}" type="pres">
      <dgm:prSet presAssocID="{EE66AB4C-9456-4522-8385-EA5FA58B6CA7}" presName="hierFlow" presStyleCnt="0"/>
      <dgm:spPr/>
    </dgm:pt>
    <dgm:pt modelId="{106FCF55-F436-4A06-AA33-443500066F38}" type="pres">
      <dgm:prSet presAssocID="{EE66AB4C-9456-4522-8385-EA5FA58B6CA7}" presName="hierChild1" presStyleCnt="0">
        <dgm:presLayoutVars>
          <dgm:chPref val="1"/>
          <dgm:animOne val="branch"/>
          <dgm:animLvl val="lvl"/>
        </dgm:presLayoutVars>
      </dgm:prSet>
      <dgm:spPr/>
    </dgm:pt>
    <dgm:pt modelId="{8514CF77-9890-400F-8B1D-BADE8692708E}" type="pres">
      <dgm:prSet presAssocID="{E0048981-51BF-4A85-B7F0-DC7B0C1F9DA8}" presName="Name14" presStyleCnt="0"/>
      <dgm:spPr/>
    </dgm:pt>
    <dgm:pt modelId="{3D1AD95C-0A32-4DF9-B756-271D02DD5014}" type="pres">
      <dgm:prSet presAssocID="{E0048981-51BF-4A85-B7F0-DC7B0C1F9DA8}" presName="level1Shape" presStyleLbl="node0" presStyleIdx="0" presStyleCnt="1">
        <dgm:presLayoutVars>
          <dgm:chPref val="3"/>
        </dgm:presLayoutVars>
      </dgm:prSet>
      <dgm:spPr/>
      <dgm:t>
        <a:bodyPr/>
        <a:lstStyle/>
        <a:p>
          <a:endParaRPr lang="es-ES"/>
        </a:p>
      </dgm:t>
    </dgm:pt>
    <dgm:pt modelId="{27F3AD25-318D-4EA6-94BC-9B4BE5F001A6}" type="pres">
      <dgm:prSet presAssocID="{E0048981-51BF-4A85-B7F0-DC7B0C1F9DA8}" presName="hierChild2" presStyleCnt="0"/>
      <dgm:spPr/>
    </dgm:pt>
    <dgm:pt modelId="{A38CE151-83D3-487B-9370-8A3A36153B48}" type="pres">
      <dgm:prSet presAssocID="{AC05EE49-85B2-4655-9A9F-1C85E7701791}" presName="Name19" presStyleLbl="parChTrans1D2" presStyleIdx="0" presStyleCnt="5"/>
      <dgm:spPr/>
      <dgm:t>
        <a:bodyPr/>
        <a:lstStyle/>
        <a:p>
          <a:endParaRPr lang="es-ES"/>
        </a:p>
      </dgm:t>
    </dgm:pt>
    <dgm:pt modelId="{F135E744-F16F-4269-A8C1-A418114BA797}" type="pres">
      <dgm:prSet presAssocID="{B6D3B182-098D-4D43-91DD-7D830D2BC3CE}" presName="Name21" presStyleCnt="0"/>
      <dgm:spPr/>
    </dgm:pt>
    <dgm:pt modelId="{72AFCCA1-4B0C-49D1-B50B-3705FD5ECF27}" type="pres">
      <dgm:prSet presAssocID="{B6D3B182-098D-4D43-91DD-7D830D2BC3CE}" presName="level2Shape" presStyleLbl="node2" presStyleIdx="0" presStyleCnt="5"/>
      <dgm:spPr/>
      <dgm:t>
        <a:bodyPr/>
        <a:lstStyle/>
        <a:p>
          <a:endParaRPr lang="es-ES"/>
        </a:p>
      </dgm:t>
    </dgm:pt>
    <dgm:pt modelId="{9CC0DD5B-D4D2-4943-BC58-2BE715F27A82}" type="pres">
      <dgm:prSet presAssocID="{B6D3B182-098D-4D43-91DD-7D830D2BC3CE}" presName="hierChild3" presStyleCnt="0"/>
      <dgm:spPr/>
    </dgm:pt>
    <dgm:pt modelId="{27442B99-8E97-4549-8AC7-FAD63F909BBE}" type="pres">
      <dgm:prSet presAssocID="{7405CBA4-6386-4D44-BA57-BCBED47238CA}" presName="Name19" presStyleLbl="parChTrans1D2" presStyleIdx="1" presStyleCnt="5"/>
      <dgm:spPr/>
      <dgm:t>
        <a:bodyPr/>
        <a:lstStyle/>
        <a:p>
          <a:endParaRPr lang="es-ES"/>
        </a:p>
      </dgm:t>
    </dgm:pt>
    <dgm:pt modelId="{E5F1E543-8718-48B3-BCAD-45CA63949113}" type="pres">
      <dgm:prSet presAssocID="{0CD09B0E-471E-4430-B23F-19DBC3F492DC}" presName="Name21" presStyleCnt="0"/>
      <dgm:spPr/>
    </dgm:pt>
    <dgm:pt modelId="{E263BDCC-8C9D-4A52-A439-2A643B1404B5}" type="pres">
      <dgm:prSet presAssocID="{0CD09B0E-471E-4430-B23F-19DBC3F492DC}" presName="level2Shape" presStyleLbl="node2" presStyleIdx="1" presStyleCnt="5"/>
      <dgm:spPr/>
      <dgm:t>
        <a:bodyPr/>
        <a:lstStyle/>
        <a:p>
          <a:endParaRPr lang="es-ES"/>
        </a:p>
      </dgm:t>
    </dgm:pt>
    <dgm:pt modelId="{102441FD-25B8-4DDF-B130-B684DA06DA6E}" type="pres">
      <dgm:prSet presAssocID="{0CD09B0E-471E-4430-B23F-19DBC3F492DC}" presName="hierChild3" presStyleCnt="0"/>
      <dgm:spPr/>
    </dgm:pt>
    <dgm:pt modelId="{091F6EF9-4D09-4E20-873B-7ED0C78A3196}" type="pres">
      <dgm:prSet presAssocID="{C652A323-B3E7-49EB-B3D0-59DEE6CFB749}" presName="Name19" presStyleLbl="parChTrans1D3" presStyleIdx="0" presStyleCnt="2"/>
      <dgm:spPr/>
      <dgm:t>
        <a:bodyPr/>
        <a:lstStyle/>
        <a:p>
          <a:endParaRPr lang="es-ES"/>
        </a:p>
      </dgm:t>
    </dgm:pt>
    <dgm:pt modelId="{64EE91D8-E200-4381-9EC1-C4017E70B6EE}" type="pres">
      <dgm:prSet presAssocID="{9203544B-7350-4A9F-886B-D4115FAE5FD1}" presName="Name21" presStyleCnt="0"/>
      <dgm:spPr/>
    </dgm:pt>
    <dgm:pt modelId="{B34F95DF-CB90-4D62-821A-A6ED50C09A53}" type="pres">
      <dgm:prSet presAssocID="{9203544B-7350-4A9F-886B-D4115FAE5FD1}" presName="level2Shape" presStyleLbl="node3" presStyleIdx="0" presStyleCnt="2"/>
      <dgm:spPr/>
      <dgm:t>
        <a:bodyPr/>
        <a:lstStyle/>
        <a:p>
          <a:endParaRPr lang="es-ES"/>
        </a:p>
      </dgm:t>
    </dgm:pt>
    <dgm:pt modelId="{23147ACF-DCB3-4292-B276-4C8F36B03068}" type="pres">
      <dgm:prSet presAssocID="{9203544B-7350-4A9F-886B-D4115FAE5FD1}" presName="hierChild3" presStyleCnt="0"/>
      <dgm:spPr/>
    </dgm:pt>
    <dgm:pt modelId="{CA773020-F337-4EC5-B447-002D19815A15}" type="pres">
      <dgm:prSet presAssocID="{86A325DC-47D4-4F2F-89B1-39DC354D52D9}" presName="Name19" presStyleLbl="parChTrans1D3" presStyleIdx="1" presStyleCnt="2"/>
      <dgm:spPr/>
      <dgm:t>
        <a:bodyPr/>
        <a:lstStyle/>
        <a:p>
          <a:endParaRPr lang="es-ES"/>
        </a:p>
      </dgm:t>
    </dgm:pt>
    <dgm:pt modelId="{26AA1D4F-C05E-4780-9642-AD204447FF04}" type="pres">
      <dgm:prSet presAssocID="{28E49996-4E66-488D-8CA3-C1A318150E01}" presName="Name21" presStyleCnt="0"/>
      <dgm:spPr/>
    </dgm:pt>
    <dgm:pt modelId="{6D820BF9-8EE8-421E-A276-A55698B52DB2}" type="pres">
      <dgm:prSet presAssocID="{28E49996-4E66-488D-8CA3-C1A318150E01}" presName="level2Shape" presStyleLbl="node3" presStyleIdx="1" presStyleCnt="2"/>
      <dgm:spPr/>
      <dgm:t>
        <a:bodyPr/>
        <a:lstStyle/>
        <a:p>
          <a:endParaRPr lang="es-ES"/>
        </a:p>
      </dgm:t>
    </dgm:pt>
    <dgm:pt modelId="{386DBA8A-82B9-4CD3-B2B4-7788DB1B0D71}" type="pres">
      <dgm:prSet presAssocID="{28E49996-4E66-488D-8CA3-C1A318150E01}" presName="hierChild3" presStyleCnt="0"/>
      <dgm:spPr/>
    </dgm:pt>
    <dgm:pt modelId="{AE8E9250-4BE5-4AA0-B787-B8B820F563A8}" type="pres">
      <dgm:prSet presAssocID="{FE04D8A7-5A7B-4F2C-8C23-5DA4D3A16176}" presName="Name19" presStyleLbl="parChTrans1D2" presStyleIdx="2" presStyleCnt="5"/>
      <dgm:spPr/>
      <dgm:t>
        <a:bodyPr/>
        <a:lstStyle/>
        <a:p>
          <a:endParaRPr lang="es-ES"/>
        </a:p>
      </dgm:t>
    </dgm:pt>
    <dgm:pt modelId="{867CF0D5-607B-4253-932A-3C71732C1602}" type="pres">
      <dgm:prSet presAssocID="{129604FB-B5CD-4A97-9C54-9F32AACAFA9B}" presName="Name21" presStyleCnt="0"/>
      <dgm:spPr/>
    </dgm:pt>
    <dgm:pt modelId="{52C903AB-7808-4A0C-B8EC-DE1BEA12EFB0}" type="pres">
      <dgm:prSet presAssocID="{129604FB-B5CD-4A97-9C54-9F32AACAFA9B}" presName="level2Shape" presStyleLbl="node2" presStyleIdx="2" presStyleCnt="5"/>
      <dgm:spPr/>
      <dgm:t>
        <a:bodyPr/>
        <a:lstStyle/>
        <a:p>
          <a:endParaRPr lang="es-ES"/>
        </a:p>
      </dgm:t>
    </dgm:pt>
    <dgm:pt modelId="{998A8079-27C3-4E4E-B3AC-3E376B43252E}" type="pres">
      <dgm:prSet presAssocID="{129604FB-B5CD-4A97-9C54-9F32AACAFA9B}" presName="hierChild3" presStyleCnt="0"/>
      <dgm:spPr/>
    </dgm:pt>
    <dgm:pt modelId="{59697638-63EA-4223-A241-056071F80E0E}" type="pres">
      <dgm:prSet presAssocID="{20605819-1C82-43CC-B822-710F4D8CC30C}" presName="Name19" presStyleLbl="parChTrans1D2" presStyleIdx="3" presStyleCnt="5"/>
      <dgm:spPr/>
      <dgm:t>
        <a:bodyPr/>
        <a:lstStyle/>
        <a:p>
          <a:endParaRPr lang="es-ES"/>
        </a:p>
      </dgm:t>
    </dgm:pt>
    <dgm:pt modelId="{23F43E00-A041-4D42-A1E6-EA217B2BD595}" type="pres">
      <dgm:prSet presAssocID="{171ACF93-C516-4971-A9BE-74E6863FD121}" presName="Name21" presStyleCnt="0"/>
      <dgm:spPr/>
    </dgm:pt>
    <dgm:pt modelId="{804ABBF1-10AF-441A-93BC-568513B1D289}" type="pres">
      <dgm:prSet presAssocID="{171ACF93-C516-4971-A9BE-74E6863FD121}" presName="level2Shape" presStyleLbl="node2" presStyleIdx="3" presStyleCnt="5"/>
      <dgm:spPr/>
      <dgm:t>
        <a:bodyPr/>
        <a:lstStyle/>
        <a:p>
          <a:endParaRPr lang="es-ES"/>
        </a:p>
      </dgm:t>
    </dgm:pt>
    <dgm:pt modelId="{8D272CC3-1843-44BD-8671-C26AE9F18F57}" type="pres">
      <dgm:prSet presAssocID="{171ACF93-C516-4971-A9BE-74E6863FD121}" presName="hierChild3" presStyleCnt="0"/>
      <dgm:spPr/>
    </dgm:pt>
    <dgm:pt modelId="{E39BF25A-61DA-4032-9EA7-1504B75C66FC}" type="pres">
      <dgm:prSet presAssocID="{6FD8BF15-136B-45F7-92B7-961DA9D8EF18}" presName="Name19" presStyleLbl="parChTrans1D2" presStyleIdx="4" presStyleCnt="5"/>
      <dgm:spPr/>
      <dgm:t>
        <a:bodyPr/>
        <a:lstStyle/>
        <a:p>
          <a:endParaRPr lang="es-ES"/>
        </a:p>
      </dgm:t>
    </dgm:pt>
    <dgm:pt modelId="{9DBD850E-52CC-46ED-B51E-556A705F57EF}" type="pres">
      <dgm:prSet presAssocID="{7EF8384A-F46F-46F8-9494-B6538C1893FE}" presName="Name21" presStyleCnt="0"/>
      <dgm:spPr/>
    </dgm:pt>
    <dgm:pt modelId="{342F7D74-FEE6-437F-A910-557CB2804AFC}" type="pres">
      <dgm:prSet presAssocID="{7EF8384A-F46F-46F8-9494-B6538C1893FE}" presName="level2Shape" presStyleLbl="node2" presStyleIdx="4" presStyleCnt="5"/>
      <dgm:spPr/>
      <dgm:t>
        <a:bodyPr/>
        <a:lstStyle/>
        <a:p>
          <a:endParaRPr lang="es-ES"/>
        </a:p>
      </dgm:t>
    </dgm:pt>
    <dgm:pt modelId="{0A32C535-557C-4F23-AE59-3CA687AE9A49}" type="pres">
      <dgm:prSet presAssocID="{7EF8384A-F46F-46F8-9494-B6538C1893FE}" presName="hierChild3" presStyleCnt="0"/>
      <dgm:spPr/>
    </dgm:pt>
    <dgm:pt modelId="{B496D5A6-45D6-4F49-942B-0FC383F9C707}" type="pres">
      <dgm:prSet presAssocID="{EE66AB4C-9456-4522-8385-EA5FA58B6CA7}" presName="bgShapesFlow" presStyleCnt="0"/>
      <dgm:spPr/>
    </dgm:pt>
  </dgm:ptLst>
  <dgm:cxnLst>
    <dgm:cxn modelId="{87959B28-8DB7-41E3-990E-38C06CFA896E}" srcId="{0CD09B0E-471E-4430-B23F-19DBC3F492DC}" destId="{9203544B-7350-4A9F-886B-D4115FAE5FD1}" srcOrd="0" destOrd="0" parTransId="{C652A323-B3E7-49EB-B3D0-59DEE6CFB749}" sibTransId="{08D82D7E-DE1E-4DCA-849D-795BE5010A50}"/>
    <dgm:cxn modelId="{77728B81-9A24-45DC-8D84-479F251AD29B}" srcId="{E0048981-51BF-4A85-B7F0-DC7B0C1F9DA8}" destId="{B6D3B182-098D-4D43-91DD-7D830D2BC3CE}" srcOrd="0" destOrd="0" parTransId="{AC05EE49-85B2-4655-9A9F-1C85E7701791}" sibTransId="{A7DC058F-3C6D-49DD-ADBF-BB6030519B94}"/>
    <dgm:cxn modelId="{D839ECE6-B186-4B14-9449-0EC4C87C37DA}" type="presOf" srcId="{C652A323-B3E7-49EB-B3D0-59DEE6CFB749}" destId="{091F6EF9-4D09-4E20-873B-7ED0C78A3196}" srcOrd="0" destOrd="0" presId="urn:microsoft.com/office/officeart/2005/8/layout/hierarchy6"/>
    <dgm:cxn modelId="{5F3E9B8B-F0A7-4D37-B94D-D94F84F6D2A9}" srcId="{E0048981-51BF-4A85-B7F0-DC7B0C1F9DA8}" destId="{171ACF93-C516-4971-A9BE-74E6863FD121}" srcOrd="3" destOrd="0" parTransId="{20605819-1C82-43CC-B822-710F4D8CC30C}" sibTransId="{BEA40281-639C-4AC4-B642-090B0E42526F}"/>
    <dgm:cxn modelId="{80986B5C-DB5C-447E-9468-79EC26933590}" type="presOf" srcId="{EE66AB4C-9456-4522-8385-EA5FA58B6CA7}" destId="{A2D9753B-0C50-4323-9136-7BEDE5307CC3}" srcOrd="0" destOrd="0" presId="urn:microsoft.com/office/officeart/2005/8/layout/hierarchy6"/>
    <dgm:cxn modelId="{FD31A63E-D317-406F-9EF9-850D39470A78}" srcId="{0CD09B0E-471E-4430-B23F-19DBC3F492DC}" destId="{28E49996-4E66-488D-8CA3-C1A318150E01}" srcOrd="1" destOrd="0" parTransId="{86A325DC-47D4-4F2F-89B1-39DC354D52D9}" sibTransId="{32F455F7-2421-4DCB-8F21-9DF2CB80820C}"/>
    <dgm:cxn modelId="{29CBFE59-DF68-4CEC-A386-6F48141813F7}" type="presOf" srcId="{9203544B-7350-4A9F-886B-D4115FAE5FD1}" destId="{B34F95DF-CB90-4D62-821A-A6ED50C09A53}" srcOrd="0" destOrd="0" presId="urn:microsoft.com/office/officeart/2005/8/layout/hierarchy6"/>
    <dgm:cxn modelId="{1F1F6DB5-5980-4796-AF31-9DD8FAB1D5AD}" type="presOf" srcId="{20605819-1C82-43CC-B822-710F4D8CC30C}" destId="{59697638-63EA-4223-A241-056071F80E0E}" srcOrd="0" destOrd="0" presId="urn:microsoft.com/office/officeart/2005/8/layout/hierarchy6"/>
    <dgm:cxn modelId="{119BAA82-457A-4237-9CC3-22E2AD0905FD}" srcId="{E0048981-51BF-4A85-B7F0-DC7B0C1F9DA8}" destId="{129604FB-B5CD-4A97-9C54-9F32AACAFA9B}" srcOrd="2" destOrd="0" parTransId="{FE04D8A7-5A7B-4F2C-8C23-5DA4D3A16176}" sibTransId="{D8CBF741-64E1-40C1-BDC7-19D6E645A0CB}"/>
    <dgm:cxn modelId="{DB4F8A24-4ED7-4B11-8A4A-ADA7555A94D0}" type="presOf" srcId="{171ACF93-C516-4971-A9BE-74E6863FD121}" destId="{804ABBF1-10AF-441A-93BC-568513B1D289}" srcOrd="0" destOrd="0" presId="urn:microsoft.com/office/officeart/2005/8/layout/hierarchy6"/>
    <dgm:cxn modelId="{BE7A8C9D-212A-4890-9C9A-6A7B5D4082DC}" type="presOf" srcId="{B6D3B182-098D-4D43-91DD-7D830D2BC3CE}" destId="{72AFCCA1-4B0C-49D1-B50B-3705FD5ECF27}" srcOrd="0" destOrd="0" presId="urn:microsoft.com/office/officeart/2005/8/layout/hierarchy6"/>
    <dgm:cxn modelId="{BBB32649-EDD9-48CD-9AE0-DF3A25B18D2A}" type="presOf" srcId="{129604FB-B5CD-4A97-9C54-9F32AACAFA9B}" destId="{52C903AB-7808-4A0C-B8EC-DE1BEA12EFB0}" srcOrd="0" destOrd="0" presId="urn:microsoft.com/office/officeart/2005/8/layout/hierarchy6"/>
    <dgm:cxn modelId="{6697B592-2541-48B8-BAC7-8AB19FFDE85C}" type="presOf" srcId="{0CD09B0E-471E-4430-B23F-19DBC3F492DC}" destId="{E263BDCC-8C9D-4A52-A439-2A643B1404B5}" srcOrd="0" destOrd="0" presId="urn:microsoft.com/office/officeart/2005/8/layout/hierarchy6"/>
    <dgm:cxn modelId="{3DA24F84-4FB4-4709-B432-B7FDE24C1B5B}" type="presOf" srcId="{7EF8384A-F46F-46F8-9494-B6538C1893FE}" destId="{342F7D74-FEE6-437F-A910-557CB2804AFC}" srcOrd="0" destOrd="0" presId="urn:microsoft.com/office/officeart/2005/8/layout/hierarchy6"/>
    <dgm:cxn modelId="{BF95A3A9-96E7-4392-9EEF-E5E403F483D7}" type="presOf" srcId="{E0048981-51BF-4A85-B7F0-DC7B0C1F9DA8}" destId="{3D1AD95C-0A32-4DF9-B756-271D02DD5014}" srcOrd="0" destOrd="0" presId="urn:microsoft.com/office/officeart/2005/8/layout/hierarchy6"/>
    <dgm:cxn modelId="{57440C58-5A3B-45A1-992F-C051DC504E9B}" type="presOf" srcId="{AC05EE49-85B2-4655-9A9F-1C85E7701791}" destId="{A38CE151-83D3-487B-9370-8A3A36153B48}" srcOrd="0" destOrd="0" presId="urn:microsoft.com/office/officeart/2005/8/layout/hierarchy6"/>
    <dgm:cxn modelId="{E086817A-F17F-4F6F-BFE5-EF3D7FE59C02}" type="presOf" srcId="{28E49996-4E66-488D-8CA3-C1A318150E01}" destId="{6D820BF9-8EE8-421E-A276-A55698B52DB2}" srcOrd="0" destOrd="0" presId="urn:microsoft.com/office/officeart/2005/8/layout/hierarchy6"/>
    <dgm:cxn modelId="{2A9BA07C-8E14-409F-99FE-0256BDDF2DD3}" srcId="{E0048981-51BF-4A85-B7F0-DC7B0C1F9DA8}" destId="{0CD09B0E-471E-4430-B23F-19DBC3F492DC}" srcOrd="1" destOrd="0" parTransId="{7405CBA4-6386-4D44-BA57-BCBED47238CA}" sibTransId="{2A077D02-0E79-424F-A95C-74149DBD3C75}"/>
    <dgm:cxn modelId="{F903F649-E81F-4FF0-86D7-FF343EC9000C}" srcId="{EE66AB4C-9456-4522-8385-EA5FA58B6CA7}" destId="{E0048981-51BF-4A85-B7F0-DC7B0C1F9DA8}" srcOrd="0" destOrd="0" parTransId="{19AA4310-A2E2-4D1B-8ABC-742CF96F00D8}" sibTransId="{B02466EB-F40F-4754-89E5-C80AC5327846}"/>
    <dgm:cxn modelId="{2C61B7C3-C276-4F24-ADC7-1A75028BFF63}" type="presOf" srcId="{FE04D8A7-5A7B-4F2C-8C23-5DA4D3A16176}" destId="{AE8E9250-4BE5-4AA0-B787-B8B820F563A8}" srcOrd="0" destOrd="0" presId="urn:microsoft.com/office/officeart/2005/8/layout/hierarchy6"/>
    <dgm:cxn modelId="{563ECBCF-3D3D-446D-90D3-1302E20827A0}" srcId="{E0048981-51BF-4A85-B7F0-DC7B0C1F9DA8}" destId="{7EF8384A-F46F-46F8-9494-B6538C1893FE}" srcOrd="4" destOrd="0" parTransId="{6FD8BF15-136B-45F7-92B7-961DA9D8EF18}" sibTransId="{A0CF04DA-9B7A-431A-A88F-A2F890E9647C}"/>
    <dgm:cxn modelId="{71D97B7E-DD30-4C97-82E5-1929B1D08AF2}" type="presOf" srcId="{7405CBA4-6386-4D44-BA57-BCBED47238CA}" destId="{27442B99-8E97-4549-8AC7-FAD63F909BBE}" srcOrd="0" destOrd="0" presId="urn:microsoft.com/office/officeart/2005/8/layout/hierarchy6"/>
    <dgm:cxn modelId="{846209F6-C8DF-40F2-B604-EA097D9D6BB4}" type="presOf" srcId="{86A325DC-47D4-4F2F-89B1-39DC354D52D9}" destId="{CA773020-F337-4EC5-B447-002D19815A15}" srcOrd="0" destOrd="0" presId="urn:microsoft.com/office/officeart/2005/8/layout/hierarchy6"/>
    <dgm:cxn modelId="{FD7F8C4F-C9A0-483B-A5A9-F1D430264234}" type="presOf" srcId="{6FD8BF15-136B-45F7-92B7-961DA9D8EF18}" destId="{E39BF25A-61DA-4032-9EA7-1504B75C66FC}" srcOrd="0" destOrd="0" presId="urn:microsoft.com/office/officeart/2005/8/layout/hierarchy6"/>
    <dgm:cxn modelId="{2B913874-03EB-47C9-A8F1-B99A5AC4B879}" type="presParOf" srcId="{A2D9753B-0C50-4323-9136-7BEDE5307CC3}" destId="{6E1A0B6E-AEB9-4B76-A43F-B6F6128AA014}" srcOrd="0" destOrd="0" presId="urn:microsoft.com/office/officeart/2005/8/layout/hierarchy6"/>
    <dgm:cxn modelId="{4F20486A-B455-4752-AC5D-31BDEA6E4225}" type="presParOf" srcId="{6E1A0B6E-AEB9-4B76-A43F-B6F6128AA014}" destId="{106FCF55-F436-4A06-AA33-443500066F38}" srcOrd="0" destOrd="0" presId="urn:microsoft.com/office/officeart/2005/8/layout/hierarchy6"/>
    <dgm:cxn modelId="{A1CF092C-B811-427C-A44A-A38BA1E94915}" type="presParOf" srcId="{106FCF55-F436-4A06-AA33-443500066F38}" destId="{8514CF77-9890-400F-8B1D-BADE8692708E}" srcOrd="0" destOrd="0" presId="urn:microsoft.com/office/officeart/2005/8/layout/hierarchy6"/>
    <dgm:cxn modelId="{3047E0B8-4DC0-4490-9C7C-3532F0B325AE}" type="presParOf" srcId="{8514CF77-9890-400F-8B1D-BADE8692708E}" destId="{3D1AD95C-0A32-4DF9-B756-271D02DD5014}" srcOrd="0" destOrd="0" presId="urn:microsoft.com/office/officeart/2005/8/layout/hierarchy6"/>
    <dgm:cxn modelId="{9352AD0C-DB97-4D1C-B70F-F57566B01C0B}" type="presParOf" srcId="{8514CF77-9890-400F-8B1D-BADE8692708E}" destId="{27F3AD25-318D-4EA6-94BC-9B4BE5F001A6}" srcOrd="1" destOrd="0" presId="urn:microsoft.com/office/officeart/2005/8/layout/hierarchy6"/>
    <dgm:cxn modelId="{227138AC-8900-458C-9209-9B385FDBEB84}" type="presParOf" srcId="{27F3AD25-318D-4EA6-94BC-9B4BE5F001A6}" destId="{A38CE151-83D3-487B-9370-8A3A36153B48}" srcOrd="0" destOrd="0" presId="urn:microsoft.com/office/officeart/2005/8/layout/hierarchy6"/>
    <dgm:cxn modelId="{93102FB2-31F3-45E2-A101-03E502C9307B}" type="presParOf" srcId="{27F3AD25-318D-4EA6-94BC-9B4BE5F001A6}" destId="{F135E744-F16F-4269-A8C1-A418114BA797}" srcOrd="1" destOrd="0" presId="urn:microsoft.com/office/officeart/2005/8/layout/hierarchy6"/>
    <dgm:cxn modelId="{41D2B6FB-77EF-446A-BAA6-05A52A7DEFAE}" type="presParOf" srcId="{F135E744-F16F-4269-A8C1-A418114BA797}" destId="{72AFCCA1-4B0C-49D1-B50B-3705FD5ECF27}" srcOrd="0" destOrd="0" presId="urn:microsoft.com/office/officeart/2005/8/layout/hierarchy6"/>
    <dgm:cxn modelId="{CA9390DB-D4DC-436E-8246-78B005BEDE2B}" type="presParOf" srcId="{F135E744-F16F-4269-A8C1-A418114BA797}" destId="{9CC0DD5B-D4D2-4943-BC58-2BE715F27A82}" srcOrd="1" destOrd="0" presId="urn:microsoft.com/office/officeart/2005/8/layout/hierarchy6"/>
    <dgm:cxn modelId="{81AD3951-AE86-477F-8BB5-FFA250EFDCA5}" type="presParOf" srcId="{27F3AD25-318D-4EA6-94BC-9B4BE5F001A6}" destId="{27442B99-8E97-4549-8AC7-FAD63F909BBE}" srcOrd="2" destOrd="0" presId="urn:microsoft.com/office/officeart/2005/8/layout/hierarchy6"/>
    <dgm:cxn modelId="{5A531600-852C-440E-A861-5C485423FB70}" type="presParOf" srcId="{27F3AD25-318D-4EA6-94BC-9B4BE5F001A6}" destId="{E5F1E543-8718-48B3-BCAD-45CA63949113}" srcOrd="3" destOrd="0" presId="urn:microsoft.com/office/officeart/2005/8/layout/hierarchy6"/>
    <dgm:cxn modelId="{949229F2-78EB-4F44-AD80-02C93DA105CC}" type="presParOf" srcId="{E5F1E543-8718-48B3-BCAD-45CA63949113}" destId="{E263BDCC-8C9D-4A52-A439-2A643B1404B5}" srcOrd="0" destOrd="0" presId="urn:microsoft.com/office/officeart/2005/8/layout/hierarchy6"/>
    <dgm:cxn modelId="{A628132D-B15F-4A8A-92AB-E5D2EDD16064}" type="presParOf" srcId="{E5F1E543-8718-48B3-BCAD-45CA63949113}" destId="{102441FD-25B8-4DDF-B130-B684DA06DA6E}" srcOrd="1" destOrd="0" presId="urn:microsoft.com/office/officeart/2005/8/layout/hierarchy6"/>
    <dgm:cxn modelId="{FA87CE78-48CC-426C-AFAD-77B0054B184F}" type="presParOf" srcId="{102441FD-25B8-4DDF-B130-B684DA06DA6E}" destId="{091F6EF9-4D09-4E20-873B-7ED0C78A3196}" srcOrd="0" destOrd="0" presId="urn:microsoft.com/office/officeart/2005/8/layout/hierarchy6"/>
    <dgm:cxn modelId="{3A954034-1345-4ACB-B1B4-85BEB4644843}" type="presParOf" srcId="{102441FD-25B8-4DDF-B130-B684DA06DA6E}" destId="{64EE91D8-E200-4381-9EC1-C4017E70B6EE}" srcOrd="1" destOrd="0" presId="urn:microsoft.com/office/officeart/2005/8/layout/hierarchy6"/>
    <dgm:cxn modelId="{B9CF82D7-798B-4166-9555-C0A1D39D1F7E}" type="presParOf" srcId="{64EE91D8-E200-4381-9EC1-C4017E70B6EE}" destId="{B34F95DF-CB90-4D62-821A-A6ED50C09A53}" srcOrd="0" destOrd="0" presId="urn:microsoft.com/office/officeart/2005/8/layout/hierarchy6"/>
    <dgm:cxn modelId="{7D2BD342-F731-4C2B-8EFD-65C01350CE26}" type="presParOf" srcId="{64EE91D8-E200-4381-9EC1-C4017E70B6EE}" destId="{23147ACF-DCB3-4292-B276-4C8F36B03068}" srcOrd="1" destOrd="0" presId="urn:microsoft.com/office/officeart/2005/8/layout/hierarchy6"/>
    <dgm:cxn modelId="{BF5ACE80-178B-4AA5-9E50-91DDD4FED380}" type="presParOf" srcId="{102441FD-25B8-4DDF-B130-B684DA06DA6E}" destId="{CA773020-F337-4EC5-B447-002D19815A15}" srcOrd="2" destOrd="0" presId="urn:microsoft.com/office/officeart/2005/8/layout/hierarchy6"/>
    <dgm:cxn modelId="{DDFDD17C-ABAC-41ED-8D1B-2461928A00FE}" type="presParOf" srcId="{102441FD-25B8-4DDF-B130-B684DA06DA6E}" destId="{26AA1D4F-C05E-4780-9642-AD204447FF04}" srcOrd="3" destOrd="0" presId="urn:microsoft.com/office/officeart/2005/8/layout/hierarchy6"/>
    <dgm:cxn modelId="{2D915EED-ED4F-4477-ABF9-4CA4EAA893E1}" type="presParOf" srcId="{26AA1D4F-C05E-4780-9642-AD204447FF04}" destId="{6D820BF9-8EE8-421E-A276-A55698B52DB2}" srcOrd="0" destOrd="0" presId="urn:microsoft.com/office/officeart/2005/8/layout/hierarchy6"/>
    <dgm:cxn modelId="{0BDCC814-4E33-4825-8D13-BFD9F290E6E2}" type="presParOf" srcId="{26AA1D4F-C05E-4780-9642-AD204447FF04}" destId="{386DBA8A-82B9-4CD3-B2B4-7788DB1B0D71}" srcOrd="1" destOrd="0" presId="urn:microsoft.com/office/officeart/2005/8/layout/hierarchy6"/>
    <dgm:cxn modelId="{11BC5082-5B62-4CEB-BEBF-9AA0B911804C}" type="presParOf" srcId="{27F3AD25-318D-4EA6-94BC-9B4BE5F001A6}" destId="{AE8E9250-4BE5-4AA0-B787-B8B820F563A8}" srcOrd="4" destOrd="0" presId="urn:microsoft.com/office/officeart/2005/8/layout/hierarchy6"/>
    <dgm:cxn modelId="{E86081A1-A125-4D7B-8033-A03BB75CA8FC}" type="presParOf" srcId="{27F3AD25-318D-4EA6-94BC-9B4BE5F001A6}" destId="{867CF0D5-607B-4253-932A-3C71732C1602}" srcOrd="5" destOrd="0" presId="urn:microsoft.com/office/officeart/2005/8/layout/hierarchy6"/>
    <dgm:cxn modelId="{BFD1E66F-A840-469F-8977-44E1CBCECFE3}" type="presParOf" srcId="{867CF0D5-607B-4253-932A-3C71732C1602}" destId="{52C903AB-7808-4A0C-B8EC-DE1BEA12EFB0}" srcOrd="0" destOrd="0" presId="urn:microsoft.com/office/officeart/2005/8/layout/hierarchy6"/>
    <dgm:cxn modelId="{EF4350F1-5CC3-4368-BE02-69AC649A3DA8}" type="presParOf" srcId="{867CF0D5-607B-4253-932A-3C71732C1602}" destId="{998A8079-27C3-4E4E-B3AC-3E376B43252E}" srcOrd="1" destOrd="0" presId="urn:microsoft.com/office/officeart/2005/8/layout/hierarchy6"/>
    <dgm:cxn modelId="{EAB06F15-EB5A-4A62-A17B-7581DED72325}" type="presParOf" srcId="{27F3AD25-318D-4EA6-94BC-9B4BE5F001A6}" destId="{59697638-63EA-4223-A241-056071F80E0E}" srcOrd="6" destOrd="0" presId="urn:microsoft.com/office/officeart/2005/8/layout/hierarchy6"/>
    <dgm:cxn modelId="{05E37498-0BB2-4D12-9091-9F1A42690B6D}" type="presParOf" srcId="{27F3AD25-318D-4EA6-94BC-9B4BE5F001A6}" destId="{23F43E00-A041-4D42-A1E6-EA217B2BD595}" srcOrd="7" destOrd="0" presId="urn:microsoft.com/office/officeart/2005/8/layout/hierarchy6"/>
    <dgm:cxn modelId="{00793554-D9DC-41C4-A57B-0C6D0022A5F1}" type="presParOf" srcId="{23F43E00-A041-4D42-A1E6-EA217B2BD595}" destId="{804ABBF1-10AF-441A-93BC-568513B1D289}" srcOrd="0" destOrd="0" presId="urn:microsoft.com/office/officeart/2005/8/layout/hierarchy6"/>
    <dgm:cxn modelId="{3519B388-852F-4C23-8FE8-0F928ABA7561}" type="presParOf" srcId="{23F43E00-A041-4D42-A1E6-EA217B2BD595}" destId="{8D272CC3-1843-44BD-8671-C26AE9F18F57}" srcOrd="1" destOrd="0" presId="urn:microsoft.com/office/officeart/2005/8/layout/hierarchy6"/>
    <dgm:cxn modelId="{E446C498-9DCC-46A2-869C-78F52D381AB7}" type="presParOf" srcId="{27F3AD25-318D-4EA6-94BC-9B4BE5F001A6}" destId="{E39BF25A-61DA-4032-9EA7-1504B75C66FC}" srcOrd="8" destOrd="0" presId="urn:microsoft.com/office/officeart/2005/8/layout/hierarchy6"/>
    <dgm:cxn modelId="{4BF61523-FD97-4F53-9F3D-035780866C01}" type="presParOf" srcId="{27F3AD25-318D-4EA6-94BC-9B4BE5F001A6}" destId="{9DBD850E-52CC-46ED-B51E-556A705F57EF}" srcOrd="9" destOrd="0" presId="urn:microsoft.com/office/officeart/2005/8/layout/hierarchy6"/>
    <dgm:cxn modelId="{B812FBFA-3E94-4F83-83DD-18DF91F6102B}" type="presParOf" srcId="{9DBD850E-52CC-46ED-B51E-556A705F57EF}" destId="{342F7D74-FEE6-437F-A910-557CB2804AFC}" srcOrd="0" destOrd="0" presId="urn:microsoft.com/office/officeart/2005/8/layout/hierarchy6"/>
    <dgm:cxn modelId="{ACD3B790-62E0-4DA3-9181-C656A673E0FD}" type="presParOf" srcId="{9DBD850E-52CC-46ED-B51E-556A705F57EF}" destId="{0A32C535-557C-4F23-AE59-3CA687AE9A49}" srcOrd="1" destOrd="0" presId="urn:microsoft.com/office/officeart/2005/8/layout/hierarchy6"/>
    <dgm:cxn modelId="{5C201B21-495C-4EBC-A7AD-15B1240108A2}" type="presParOf" srcId="{A2D9753B-0C50-4323-9136-7BEDE5307CC3}" destId="{B496D5A6-45D6-4F49-942B-0FC383F9C70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E58FE49-3B59-4844-8CE7-D67E9CD1820F}" type="doc">
      <dgm:prSet loTypeId="urn:microsoft.com/office/officeart/2008/layout/LinedList" loCatId="hierarchy" qsTypeId="urn:microsoft.com/office/officeart/2005/8/quickstyle/simple1" qsCatId="simple" csTypeId="urn:microsoft.com/office/officeart/2005/8/colors/accent5_1" csCatId="accent5" phldr="1"/>
      <dgm:spPr/>
      <dgm:t>
        <a:bodyPr/>
        <a:lstStyle/>
        <a:p>
          <a:endParaRPr lang="es-ES"/>
        </a:p>
      </dgm:t>
    </dgm:pt>
    <dgm:pt modelId="{828BCF87-6A4D-4A7F-AA60-6F1579C9028B}">
      <dgm:prSet phldrT="[Texto]"/>
      <dgm:spPr/>
      <dgm:t>
        <a:bodyPr/>
        <a:lstStyle/>
        <a:p>
          <a:r>
            <a:rPr lang="es-ES" i="1" u="sng" dirty="0" smtClean="0">
              <a:effectLst>
                <a:outerShdw blurRad="38100" dist="38100" dir="2700000" algn="tl">
                  <a:srgbClr val="000000">
                    <a:alpha val="43137"/>
                  </a:srgbClr>
                </a:outerShdw>
              </a:effectLst>
            </a:rPr>
            <a:t>DEFINICIONES</a:t>
          </a:r>
          <a:endParaRPr lang="es-ES" i="1" u="sng" dirty="0">
            <a:effectLst>
              <a:outerShdw blurRad="38100" dist="38100" dir="2700000" algn="tl">
                <a:srgbClr val="000000">
                  <a:alpha val="43137"/>
                </a:srgbClr>
              </a:outerShdw>
            </a:effectLst>
          </a:endParaRPr>
        </a:p>
      </dgm:t>
    </dgm:pt>
    <dgm:pt modelId="{266F322C-6C2D-4638-B033-58E297F9A4AF}" type="parTrans" cxnId="{02A5DFB1-7FF2-40D2-AB57-40F0C152717F}">
      <dgm:prSet/>
      <dgm:spPr/>
      <dgm:t>
        <a:bodyPr/>
        <a:lstStyle/>
        <a:p>
          <a:endParaRPr lang="es-ES"/>
        </a:p>
      </dgm:t>
    </dgm:pt>
    <dgm:pt modelId="{84BB3128-ED53-479E-87CD-FACA6493729B}" type="sibTrans" cxnId="{02A5DFB1-7FF2-40D2-AB57-40F0C152717F}">
      <dgm:prSet/>
      <dgm:spPr/>
      <dgm:t>
        <a:bodyPr/>
        <a:lstStyle/>
        <a:p>
          <a:endParaRPr lang="es-ES"/>
        </a:p>
      </dgm:t>
    </dgm:pt>
    <dgm:pt modelId="{EEC64D5F-A413-4F2F-A3AB-70A956368592}">
      <dgm:prSet phldrT="[Texto]"/>
      <dgm:spPr/>
      <dgm:t>
        <a:bodyPr/>
        <a:lstStyle/>
        <a:p>
          <a:r>
            <a:rPr lang="es-ES" b="1" dirty="0" smtClean="0"/>
            <a:t>Responsables del gobierno de la entidad (RGE)</a:t>
          </a:r>
        </a:p>
        <a:p>
          <a:r>
            <a:rPr lang="es-ES" dirty="0" smtClean="0"/>
            <a:t>[En España, son los miembros del consejo de admón.; y la comisión de auditoría para la supervisión en EIPs]</a:t>
          </a:r>
          <a:endParaRPr lang="es-ES" dirty="0"/>
        </a:p>
      </dgm:t>
    </dgm:pt>
    <dgm:pt modelId="{3BDFB701-DC65-41E3-B17E-022955772224}" type="parTrans" cxnId="{4091921F-F73E-4A52-BE59-4EBACABC5280}">
      <dgm:prSet/>
      <dgm:spPr/>
      <dgm:t>
        <a:bodyPr/>
        <a:lstStyle/>
        <a:p>
          <a:endParaRPr lang="es-ES"/>
        </a:p>
      </dgm:t>
    </dgm:pt>
    <dgm:pt modelId="{634B29C3-04C7-447D-9799-28E1D8A285E6}" type="sibTrans" cxnId="{4091921F-F73E-4A52-BE59-4EBACABC5280}">
      <dgm:prSet/>
      <dgm:spPr/>
      <dgm:t>
        <a:bodyPr/>
        <a:lstStyle/>
        <a:p>
          <a:endParaRPr lang="es-ES"/>
        </a:p>
      </dgm:t>
    </dgm:pt>
    <dgm:pt modelId="{FF3C29C3-D4EC-4D20-85D9-76D271835BC3}">
      <dgm:prSet phldrT="[Texto]"/>
      <dgm:spPr/>
      <dgm:t>
        <a:bodyPr/>
        <a:lstStyle/>
        <a:p>
          <a:r>
            <a:rPr lang="es-ES" b="1" dirty="0" smtClean="0"/>
            <a:t>Dirección</a:t>
          </a:r>
        </a:p>
        <a:p>
          <a:endParaRPr lang="es-ES" b="1" dirty="0"/>
        </a:p>
      </dgm:t>
    </dgm:pt>
    <dgm:pt modelId="{2A831509-FE53-4C07-983F-BEAF804536DA}" type="parTrans" cxnId="{A8C39B3F-5A85-4FAE-88C7-F2397311BC4D}">
      <dgm:prSet/>
      <dgm:spPr/>
      <dgm:t>
        <a:bodyPr/>
        <a:lstStyle/>
        <a:p>
          <a:endParaRPr lang="es-ES"/>
        </a:p>
      </dgm:t>
    </dgm:pt>
    <dgm:pt modelId="{E3900616-6BF2-4011-BB14-4DC720127DDF}" type="sibTrans" cxnId="{A8C39B3F-5A85-4FAE-88C7-F2397311BC4D}">
      <dgm:prSet/>
      <dgm:spPr/>
      <dgm:t>
        <a:bodyPr/>
        <a:lstStyle/>
        <a:p>
          <a:endParaRPr lang="es-ES"/>
        </a:p>
      </dgm:t>
    </dgm:pt>
    <dgm:pt modelId="{DAC2DBD1-2B85-4C78-B12F-E37B09C96BA5}">
      <dgm:prSet phldrT="[Texto]"/>
      <dgm:spPr/>
      <dgm:t>
        <a:bodyPr/>
        <a:lstStyle/>
        <a:p>
          <a:pPr algn="just"/>
          <a:r>
            <a:rPr lang="es-ES" dirty="0" smtClean="0"/>
            <a:t>Personas con responsabilidad ejecutiva para dirigir las operaciones de la entidad. En algunas entidades de determinadas jurisdicciones, la dirección incluye a algunos o a todos los RGE. </a:t>
          </a:r>
          <a:endParaRPr lang="es-ES" u="sng" dirty="0"/>
        </a:p>
      </dgm:t>
    </dgm:pt>
    <dgm:pt modelId="{89AD6C0A-3B61-4D37-944E-816A48E1B161}" type="parTrans" cxnId="{066F7E99-7A81-494D-BA0F-B7A9DEB24E45}">
      <dgm:prSet/>
      <dgm:spPr/>
      <dgm:t>
        <a:bodyPr/>
        <a:lstStyle/>
        <a:p>
          <a:endParaRPr lang="es-ES"/>
        </a:p>
      </dgm:t>
    </dgm:pt>
    <dgm:pt modelId="{7432A83D-908C-4F6C-AE19-2ACE1ABD21EB}" type="sibTrans" cxnId="{066F7E99-7A81-494D-BA0F-B7A9DEB24E45}">
      <dgm:prSet/>
      <dgm:spPr/>
      <dgm:t>
        <a:bodyPr/>
        <a:lstStyle/>
        <a:p>
          <a:endParaRPr lang="es-ES"/>
        </a:p>
      </dgm:t>
    </dgm:pt>
    <dgm:pt modelId="{9656F3EC-B2C6-480B-9609-28C6A3851F10}">
      <dgm:prSet phldrT="[Texto]"/>
      <dgm:spPr/>
      <dgm:t>
        <a:bodyPr/>
        <a:lstStyle/>
        <a:p>
          <a:pPr algn="just"/>
          <a:r>
            <a:rPr lang="es-ES" dirty="0" smtClean="0"/>
            <a:t>Personas con responsabilidad en la supervisión de la </a:t>
          </a:r>
          <a:r>
            <a:rPr lang="es-ES" b="1" i="1" dirty="0" smtClean="0">
              <a:solidFill>
                <a:srgbClr val="0070C0"/>
              </a:solidFill>
            </a:rPr>
            <a:t>dirección estratégica de la entidad y con obligaciones relacionadas con la rendición de cuentas</a:t>
          </a:r>
          <a:r>
            <a:rPr lang="es-ES" dirty="0" smtClean="0"/>
            <a:t> de la entidad. Ello incluye la </a:t>
          </a:r>
          <a:r>
            <a:rPr lang="es-ES" b="1" i="1" dirty="0" smtClean="0">
              <a:solidFill>
                <a:srgbClr val="0070C0"/>
              </a:solidFill>
            </a:rPr>
            <a:t>supervisión del proceso de información financiera</a:t>
          </a:r>
          <a:r>
            <a:rPr lang="es-ES" dirty="0" smtClean="0"/>
            <a:t>. En algunas entidades de determinadas jurisdicciones, los responsables del gobierno de la entidad pueden incluir miembros de la dirección.</a:t>
          </a:r>
          <a:endParaRPr lang="es-ES" dirty="0"/>
        </a:p>
      </dgm:t>
    </dgm:pt>
    <dgm:pt modelId="{629AD923-CC1E-4D63-8C45-D0F97C179ECF}" type="parTrans" cxnId="{4AC4D4AD-776C-475F-AB25-4AFCBF184664}">
      <dgm:prSet/>
      <dgm:spPr/>
      <dgm:t>
        <a:bodyPr/>
        <a:lstStyle/>
        <a:p>
          <a:endParaRPr lang="es-ES"/>
        </a:p>
      </dgm:t>
    </dgm:pt>
    <dgm:pt modelId="{FC79C7FD-8463-42E5-A39B-9029B424E7A8}" type="sibTrans" cxnId="{4AC4D4AD-776C-475F-AB25-4AFCBF184664}">
      <dgm:prSet/>
      <dgm:spPr/>
      <dgm:t>
        <a:bodyPr/>
        <a:lstStyle/>
        <a:p>
          <a:endParaRPr lang="es-ES"/>
        </a:p>
      </dgm:t>
    </dgm:pt>
    <dgm:pt modelId="{EAC6BFFD-85E5-4812-A651-CE6BC72381D8}" type="pres">
      <dgm:prSet presAssocID="{5E58FE49-3B59-4844-8CE7-D67E9CD1820F}" presName="vert0" presStyleCnt="0">
        <dgm:presLayoutVars>
          <dgm:dir/>
          <dgm:animOne val="branch"/>
          <dgm:animLvl val="lvl"/>
        </dgm:presLayoutVars>
      </dgm:prSet>
      <dgm:spPr/>
      <dgm:t>
        <a:bodyPr/>
        <a:lstStyle/>
        <a:p>
          <a:endParaRPr lang="es-ES"/>
        </a:p>
      </dgm:t>
    </dgm:pt>
    <dgm:pt modelId="{3D1B3135-B6A4-4354-B691-1ADD62D4BA84}" type="pres">
      <dgm:prSet presAssocID="{828BCF87-6A4D-4A7F-AA60-6F1579C9028B}" presName="thickLine" presStyleLbl="alignNode1" presStyleIdx="0" presStyleCnt="1" custLinFactNeighborX="-963" custLinFactNeighborY="-22251"/>
      <dgm:spPr/>
    </dgm:pt>
    <dgm:pt modelId="{3B8C4788-F34D-460B-A930-A6DB4BE7CA12}" type="pres">
      <dgm:prSet presAssocID="{828BCF87-6A4D-4A7F-AA60-6F1579C9028B}" presName="horz1" presStyleCnt="0"/>
      <dgm:spPr/>
    </dgm:pt>
    <dgm:pt modelId="{C0C33428-305B-46DE-982B-3BBC88EF19AE}" type="pres">
      <dgm:prSet presAssocID="{828BCF87-6A4D-4A7F-AA60-6F1579C9028B}" presName="tx1" presStyleLbl="revTx" presStyleIdx="0" presStyleCnt="5"/>
      <dgm:spPr/>
      <dgm:t>
        <a:bodyPr/>
        <a:lstStyle/>
        <a:p>
          <a:endParaRPr lang="es-ES"/>
        </a:p>
      </dgm:t>
    </dgm:pt>
    <dgm:pt modelId="{087D1760-D1F5-4CF0-BBFF-150588B29A9F}" type="pres">
      <dgm:prSet presAssocID="{828BCF87-6A4D-4A7F-AA60-6F1579C9028B}" presName="vert1" presStyleCnt="0"/>
      <dgm:spPr/>
    </dgm:pt>
    <dgm:pt modelId="{A0E486B5-2B6D-457C-AB1D-74C257F0625C}" type="pres">
      <dgm:prSet presAssocID="{EEC64D5F-A413-4F2F-A3AB-70A956368592}" presName="vertSpace2a" presStyleCnt="0"/>
      <dgm:spPr/>
    </dgm:pt>
    <dgm:pt modelId="{1E9B43B5-A37D-4463-9F47-A923164A7C0F}" type="pres">
      <dgm:prSet presAssocID="{EEC64D5F-A413-4F2F-A3AB-70A956368592}" presName="horz2" presStyleCnt="0"/>
      <dgm:spPr/>
    </dgm:pt>
    <dgm:pt modelId="{DFDCF577-4388-4445-81A2-075FA0466EF4}" type="pres">
      <dgm:prSet presAssocID="{EEC64D5F-A413-4F2F-A3AB-70A956368592}" presName="horzSpace2" presStyleCnt="0"/>
      <dgm:spPr/>
    </dgm:pt>
    <dgm:pt modelId="{A908EA9E-3DCD-4F4D-AE40-E59FC0A2CDF5}" type="pres">
      <dgm:prSet presAssocID="{EEC64D5F-A413-4F2F-A3AB-70A956368592}" presName="tx2" presStyleLbl="revTx" presStyleIdx="1" presStyleCnt="5"/>
      <dgm:spPr/>
      <dgm:t>
        <a:bodyPr/>
        <a:lstStyle/>
        <a:p>
          <a:endParaRPr lang="es-ES"/>
        </a:p>
      </dgm:t>
    </dgm:pt>
    <dgm:pt modelId="{2D9D7081-B005-4FFD-A94B-050C010F36E7}" type="pres">
      <dgm:prSet presAssocID="{EEC64D5F-A413-4F2F-A3AB-70A956368592}" presName="vert2" presStyleCnt="0"/>
      <dgm:spPr/>
    </dgm:pt>
    <dgm:pt modelId="{4CC81283-44EF-4DC7-92C8-DB6C7F176307}" type="pres">
      <dgm:prSet presAssocID="{9656F3EC-B2C6-480B-9609-28C6A3851F10}" presName="horz3" presStyleCnt="0"/>
      <dgm:spPr/>
    </dgm:pt>
    <dgm:pt modelId="{B26DD523-70F2-459E-AC52-20566EA1AE0B}" type="pres">
      <dgm:prSet presAssocID="{9656F3EC-B2C6-480B-9609-28C6A3851F10}" presName="horzSpace3" presStyleCnt="0"/>
      <dgm:spPr/>
    </dgm:pt>
    <dgm:pt modelId="{A50C905A-19AD-4FF6-AB0C-ADD36D64E3D8}" type="pres">
      <dgm:prSet presAssocID="{9656F3EC-B2C6-480B-9609-28C6A3851F10}" presName="tx3" presStyleLbl="revTx" presStyleIdx="2" presStyleCnt="5"/>
      <dgm:spPr/>
      <dgm:t>
        <a:bodyPr/>
        <a:lstStyle/>
        <a:p>
          <a:endParaRPr lang="es-ES"/>
        </a:p>
      </dgm:t>
    </dgm:pt>
    <dgm:pt modelId="{903AF633-8D60-40CC-96B7-45CAE62B2944}" type="pres">
      <dgm:prSet presAssocID="{9656F3EC-B2C6-480B-9609-28C6A3851F10}" presName="vert3" presStyleCnt="0"/>
      <dgm:spPr/>
    </dgm:pt>
    <dgm:pt modelId="{147F973C-0996-4EBE-B643-9E2B630371B5}" type="pres">
      <dgm:prSet presAssocID="{EEC64D5F-A413-4F2F-A3AB-70A956368592}" presName="thinLine2b" presStyleLbl="callout" presStyleIdx="0" presStyleCnt="2"/>
      <dgm:spPr/>
    </dgm:pt>
    <dgm:pt modelId="{99736980-9EB6-4FD6-9488-236B421A3D83}" type="pres">
      <dgm:prSet presAssocID="{EEC64D5F-A413-4F2F-A3AB-70A956368592}" presName="vertSpace2b" presStyleCnt="0"/>
      <dgm:spPr/>
    </dgm:pt>
    <dgm:pt modelId="{EDC2517B-A146-4E16-85D5-56C4D62758C4}" type="pres">
      <dgm:prSet presAssocID="{FF3C29C3-D4EC-4D20-85D9-76D271835BC3}" presName="horz2" presStyleCnt="0"/>
      <dgm:spPr/>
    </dgm:pt>
    <dgm:pt modelId="{EC734824-26E0-41AB-8053-B292A096D1F9}" type="pres">
      <dgm:prSet presAssocID="{FF3C29C3-D4EC-4D20-85D9-76D271835BC3}" presName="horzSpace2" presStyleCnt="0"/>
      <dgm:spPr/>
    </dgm:pt>
    <dgm:pt modelId="{A2C3B609-9B3C-4CEB-B143-483C2A1D1E58}" type="pres">
      <dgm:prSet presAssocID="{FF3C29C3-D4EC-4D20-85D9-76D271835BC3}" presName="tx2" presStyleLbl="revTx" presStyleIdx="3" presStyleCnt="5"/>
      <dgm:spPr/>
      <dgm:t>
        <a:bodyPr/>
        <a:lstStyle/>
        <a:p>
          <a:endParaRPr lang="es-ES"/>
        </a:p>
      </dgm:t>
    </dgm:pt>
    <dgm:pt modelId="{A5ED0E4F-1E04-4CCE-AEAD-8BE2C99DC4A6}" type="pres">
      <dgm:prSet presAssocID="{FF3C29C3-D4EC-4D20-85D9-76D271835BC3}" presName="vert2" presStyleCnt="0"/>
      <dgm:spPr/>
    </dgm:pt>
    <dgm:pt modelId="{A42DD83C-091E-4EC2-AFAF-A52D4071CE29}" type="pres">
      <dgm:prSet presAssocID="{DAC2DBD1-2B85-4C78-B12F-E37B09C96BA5}" presName="horz3" presStyleCnt="0"/>
      <dgm:spPr/>
    </dgm:pt>
    <dgm:pt modelId="{ECA16662-D6CF-464F-B809-95DBC2DC0012}" type="pres">
      <dgm:prSet presAssocID="{DAC2DBD1-2B85-4C78-B12F-E37B09C96BA5}" presName="horzSpace3" presStyleCnt="0"/>
      <dgm:spPr/>
    </dgm:pt>
    <dgm:pt modelId="{CCA9D942-638A-4E67-A851-75A6981B846E}" type="pres">
      <dgm:prSet presAssocID="{DAC2DBD1-2B85-4C78-B12F-E37B09C96BA5}" presName="tx3" presStyleLbl="revTx" presStyleIdx="4" presStyleCnt="5"/>
      <dgm:spPr/>
      <dgm:t>
        <a:bodyPr/>
        <a:lstStyle/>
        <a:p>
          <a:endParaRPr lang="es-ES"/>
        </a:p>
      </dgm:t>
    </dgm:pt>
    <dgm:pt modelId="{8F4590A1-CD98-4DC1-BD13-88871E78ED43}" type="pres">
      <dgm:prSet presAssocID="{DAC2DBD1-2B85-4C78-B12F-E37B09C96BA5}" presName="vert3" presStyleCnt="0"/>
      <dgm:spPr/>
    </dgm:pt>
    <dgm:pt modelId="{B6DB484B-5756-4B7A-929A-CAD8FBFA2DE5}" type="pres">
      <dgm:prSet presAssocID="{FF3C29C3-D4EC-4D20-85D9-76D271835BC3}" presName="thinLine2b" presStyleLbl="callout" presStyleIdx="1" presStyleCnt="2"/>
      <dgm:spPr/>
    </dgm:pt>
    <dgm:pt modelId="{ECF27D5F-BB69-4A2C-9A24-0DBF73138915}" type="pres">
      <dgm:prSet presAssocID="{FF3C29C3-D4EC-4D20-85D9-76D271835BC3}" presName="vertSpace2b" presStyleCnt="0"/>
      <dgm:spPr/>
    </dgm:pt>
  </dgm:ptLst>
  <dgm:cxnLst>
    <dgm:cxn modelId="{7607D024-9C67-4BD4-BB33-9C4FFF6CF71C}" type="presOf" srcId="{DAC2DBD1-2B85-4C78-B12F-E37B09C96BA5}" destId="{CCA9D942-638A-4E67-A851-75A6981B846E}" srcOrd="0" destOrd="0" presId="urn:microsoft.com/office/officeart/2008/layout/LinedList"/>
    <dgm:cxn modelId="{4091921F-F73E-4A52-BE59-4EBACABC5280}" srcId="{828BCF87-6A4D-4A7F-AA60-6F1579C9028B}" destId="{EEC64D5F-A413-4F2F-A3AB-70A956368592}" srcOrd="0" destOrd="0" parTransId="{3BDFB701-DC65-41E3-B17E-022955772224}" sibTransId="{634B29C3-04C7-447D-9799-28E1D8A285E6}"/>
    <dgm:cxn modelId="{A8C39B3F-5A85-4FAE-88C7-F2397311BC4D}" srcId="{828BCF87-6A4D-4A7F-AA60-6F1579C9028B}" destId="{FF3C29C3-D4EC-4D20-85D9-76D271835BC3}" srcOrd="1" destOrd="0" parTransId="{2A831509-FE53-4C07-983F-BEAF804536DA}" sibTransId="{E3900616-6BF2-4011-BB14-4DC720127DDF}"/>
    <dgm:cxn modelId="{02A5DFB1-7FF2-40D2-AB57-40F0C152717F}" srcId="{5E58FE49-3B59-4844-8CE7-D67E9CD1820F}" destId="{828BCF87-6A4D-4A7F-AA60-6F1579C9028B}" srcOrd="0" destOrd="0" parTransId="{266F322C-6C2D-4638-B033-58E297F9A4AF}" sibTransId="{84BB3128-ED53-479E-87CD-FACA6493729B}"/>
    <dgm:cxn modelId="{CC904457-83CB-4A41-A6C0-B800250C266A}" type="presOf" srcId="{828BCF87-6A4D-4A7F-AA60-6F1579C9028B}" destId="{C0C33428-305B-46DE-982B-3BBC88EF19AE}" srcOrd="0" destOrd="0" presId="urn:microsoft.com/office/officeart/2008/layout/LinedList"/>
    <dgm:cxn modelId="{733E7A68-D2A6-4389-B947-76A1C003D275}" type="presOf" srcId="{5E58FE49-3B59-4844-8CE7-D67E9CD1820F}" destId="{EAC6BFFD-85E5-4812-A651-CE6BC72381D8}" srcOrd="0" destOrd="0" presId="urn:microsoft.com/office/officeart/2008/layout/LinedList"/>
    <dgm:cxn modelId="{0FBE20C1-9C9A-4C59-B53D-D477F550E579}" type="presOf" srcId="{EEC64D5F-A413-4F2F-A3AB-70A956368592}" destId="{A908EA9E-3DCD-4F4D-AE40-E59FC0A2CDF5}" srcOrd="0" destOrd="0" presId="urn:microsoft.com/office/officeart/2008/layout/LinedList"/>
    <dgm:cxn modelId="{04119F52-12FA-4307-9735-2A25CAC510CA}" type="presOf" srcId="{9656F3EC-B2C6-480B-9609-28C6A3851F10}" destId="{A50C905A-19AD-4FF6-AB0C-ADD36D64E3D8}" srcOrd="0" destOrd="0" presId="urn:microsoft.com/office/officeart/2008/layout/LinedList"/>
    <dgm:cxn modelId="{066F7E99-7A81-494D-BA0F-B7A9DEB24E45}" srcId="{FF3C29C3-D4EC-4D20-85D9-76D271835BC3}" destId="{DAC2DBD1-2B85-4C78-B12F-E37B09C96BA5}" srcOrd="0" destOrd="0" parTransId="{89AD6C0A-3B61-4D37-944E-816A48E1B161}" sibTransId="{7432A83D-908C-4F6C-AE19-2ACE1ABD21EB}"/>
    <dgm:cxn modelId="{4670DC62-4BBD-4ABE-96E7-C90C2E1A320F}" type="presOf" srcId="{FF3C29C3-D4EC-4D20-85D9-76D271835BC3}" destId="{A2C3B609-9B3C-4CEB-B143-483C2A1D1E58}" srcOrd="0" destOrd="0" presId="urn:microsoft.com/office/officeart/2008/layout/LinedList"/>
    <dgm:cxn modelId="{4AC4D4AD-776C-475F-AB25-4AFCBF184664}" srcId="{EEC64D5F-A413-4F2F-A3AB-70A956368592}" destId="{9656F3EC-B2C6-480B-9609-28C6A3851F10}" srcOrd="0" destOrd="0" parTransId="{629AD923-CC1E-4D63-8C45-D0F97C179ECF}" sibTransId="{FC79C7FD-8463-42E5-A39B-9029B424E7A8}"/>
    <dgm:cxn modelId="{1A5EA16C-B72E-4DFC-B167-3C42BC10B01E}" type="presParOf" srcId="{EAC6BFFD-85E5-4812-A651-CE6BC72381D8}" destId="{3D1B3135-B6A4-4354-B691-1ADD62D4BA84}" srcOrd="0" destOrd="0" presId="urn:microsoft.com/office/officeart/2008/layout/LinedList"/>
    <dgm:cxn modelId="{A320AA48-E4DB-458E-844B-860A68B4855E}" type="presParOf" srcId="{EAC6BFFD-85E5-4812-A651-CE6BC72381D8}" destId="{3B8C4788-F34D-460B-A930-A6DB4BE7CA12}" srcOrd="1" destOrd="0" presId="urn:microsoft.com/office/officeart/2008/layout/LinedList"/>
    <dgm:cxn modelId="{B36C305D-7B2E-48D2-8E38-5922A2EA261A}" type="presParOf" srcId="{3B8C4788-F34D-460B-A930-A6DB4BE7CA12}" destId="{C0C33428-305B-46DE-982B-3BBC88EF19AE}" srcOrd="0" destOrd="0" presId="urn:microsoft.com/office/officeart/2008/layout/LinedList"/>
    <dgm:cxn modelId="{A2009A5C-84BC-4911-8327-B107FEECD179}" type="presParOf" srcId="{3B8C4788-F34D-460B-A930-A6DB4BE7CA12}" destId="{087D1760-D1F5-4CF0-BBFF-150588B29A9F}" srcOrd="1" destOrd="0" presId="urn:microsoft.com/office/officeart/2008/layout/LinedList"/>
    <dgm:cxn modelId="{1140CB2E-9779-4231-8F78-E8A217EE9CAE}" type="presParOf" srcId="{087D1760-D1F5-4CF0-BBFF-150588B29A9F}" destId="{A0E486B5-2B6D-457C-AB1D-74C257F0625C}" srcOrd="0" destOrd="0" presId="urn:microsoft.com/office/officeart/2008/layout/LinedList"/>
    <dgm:cxn modelId="{C385F5A0-41D2-4DCB-8B47-044B29B8AD8C}" type="presParOf" srcId="{087D1760-D1F5-4CF0-BBFF-150588B29A9F}" destId="{1E9B43B5-A37D-4463-9F47-A923164A7C0F}" srcOrd="1" destOrd="0" presId="urn:microsoft.com/office/officeart/2008/layout/LinedList"/>
    <dgm:cxn modelId="{9B77B84C-88B3-4561-8FB3-754DA002C862}" type="presParOf" srcId="{1E9B43B5-A37D-4463-9F47-A923164A7C0F}" destId="{DFDCF577-4388-4445-81A2-075FA0466EF4}" srcOrd="0" destOrd="0" presId="urn:microsoft.com/office/officeart/2008/layout/LinedList"/>
    <dgm:cxn modelId="{05D53FFD-2255-47EA-978E-001C3B604DDA}" type="presParOf" srcId="{1E9B43B5-A37D-4463-9F47-A923164A7C0F}" destId="{A908EA9E-3DCD-4F4D-AE40-E59FC0A2CDF5}" srcOrd="1" destOrd="0" presId="urn:microsoft.com/office/officeart/2008/layout/LinedList"/>
    <dgm:cxn modelId="{D712171F-E545-46D0-A87F-D5952E67C833}" type="presParOf" srcId="{1E9B43B5-A37D-4463-9F47-A923164A7C0F}" destId="{2D9D7081-B005-4FFD-A94B-050C010F36E7}" srcOrd="2" destOrd="0" presId="urn:microsoft.com/office/officeart/2008/layout/LinedList"/>
    <dgm:cxn modelId="{F49E805B-4F1F-40EB-A49F-FBFA08067CDB}" type="presParOf" srcId="{2D9D7081-B005-4FFD-A94B-050C010F36E7}" destId="{4CC81283-44EF-4DC7-92C8-DB6C7F176307}" srcOrd="0" destOrd="0" presId="urn:microsoft.com/office/officeart/2008/layout/LinedList"/>
    <dgm:cxn modelId="{21CB37AB-9B21-4040-8E1A-05A5D9982F19}" type="presParOf" srcId="{4CC81283-44EF-4DC7-92C8-DB6C7F176307}" destId="{B26DD523-70F2-459E-AC52-20566EA1AE0B}" srcOrd="0" destOrd="0" presId="urn:microsoft.com/office/officeart/2008/layout/LinedList"/>
    <dgm:cxn modelId="{C38841C7-2406-4CC7-8FA3-26A1C617AF22}" type="presParOf" srcId="{4CC81283-44EF-4DC7-92C8-DB6C7F176307}" destId="{A50C905A-19AD-4FF6-AB0C-ADD36D64E3D8}" srcOrd="1" destOrd="0" presId="urn:microsoft.com/office/officeart/2008/layout/LinedList"/>
    <dgm:cxn modelId="{1D0C8186-5D1D-44FD-A9EA-27EEE99EDDD0}" type="presParOf" srcId="{4CC81283-44EF-4DC7-92C8-DB6C7F176307}" destId="{903AF633-8D60-40CC-96B7-45CAE62B2944}" srcOrd="2" destOrd="0" presId="urn:microsoft.com/office/officeart/2008/layout/LinedList"/>
    <dgm:cxn modelId="{D1E89480-1E7D-4079-84AB-1CEC98FFB890}" type="presParOf" srcId="{087D1760-D1F5-4CF0-BBFF-150588B29A9F}" destId="{147F973C-0996-4EBE-B643-9E2B630371B5}" srcOrd="2" destOrd="0" presId="urn:microsoft.com/office/officeart/2008/layout/LinedList"/>
    <dgm:cxn modelId="{5F1E4735-39E5-4BED-8741-BFA228329440}" type="presParOf" srcId="{087D1760-D1F5-4CF0-BBFF-150588B29A9F}" destId="{99736980-9EB6-4FD6-9488-236B421A3D83}" srcOrd="3" destOrd="0" presId="urn:microsoft.com/office/officeart/2008/layout/LinedList"/>
    <dgm:cxn modelId="{2AD08449-0D37-4685-8EDE-1E998C19881F}" type="presParOf" srcId="{087D1760-D1F5-4CF0-BBFF-150588B29A9F}" destId="{EDC2517B-A146-4E16-85D5-56C4D62758C4}" srcOrd="4" destOrd="0" presId="urn:microsoft.com/office/officeart/2008/layout/LinedList"/>
    <dgm:cxn modelId="{C43CEFFC-0089-4639-AD27-CDF80EAB6C25}" type="presParOf" srcId="{EDC2517B-A146-4E16-85D5-56C4D62758C4}" destId="{EC734824-26E0-41AB-8053-B292A096D1F9}" srcOrd="0" destOrd="0" presId="urn:microsoft.com/office/officeart/2008/layout/LinedList"/>
    <dgm:cxn modelId="{82B253A4-523F-4D7A-A02D-B5112ACA25D1}" type="presParOf" srcId="{EDC2517B-A146-4E16-85D5-56C4D62758C4}" destId="{A2C3B609-9B3C-4CEB-B143-483C2A1D1E58}" srcOrd="1" destOrd="0" presId="urn:microsoft.com/office/officeart/2008/layout/LinedList"/>
    <dgm:cxn modelId="{20479D27-755D-43C0-B5C2-051492D8C18F}" type="presParOf" srcId="{EDC2517B-A146-4E16-85D5-56C4D62758C4}" destId="{A5ED0E4F-1E04-4CCE-AEAD-8BE2C99DC4A6}" srcOrd="2" destOrd="0" presId="urn:microsoft.com/office/officeart/2008/layout/LinedList"/>
    <dgm:cxn modelId="{753683FD-26A3-4036-9D84-7918C6DF39B7}" type="presParOf" srcId="{A5ED0E4F-1E04-4CCE-AEAD-8BE2C99DC4A6}" destId="{A42DD83C-091E-4EC2-AFAF-A52D4071CE29}" srcOrd="0" destOrd="0" presId="urn:microsoft.com/office/officeart/2008/layout/LinedList"/>
    <dgm:cxn modelId="{69319730-6EB6-4C25-B110-72899381EE5C}" type="presParOf" srcId="{A42DD83C-091E-4EC2-AFAF-A52D4071CE29}" destId="{ECA16662-D6CF-464F-B809-95DBC2DC0012}" srcOrd="0" destOrd="0" presId="urn:microsoft.com/office/officeart/2008/layout/LinedList"/>
    <dgm:cxn modelId="{B039C345-5B1F-4879-BA38-76DEE2F512D8}" type="presParOf" srcId="{A42DD83C-091E-4EC2-AFAF-A52D4071CE29}" destId="{CCA9D942-638A-4E67-A851-75A6981B846E}" srcOrd="1" destOrd="0" presId="urn:microsoft.com/office/officeart/2008/layout/LinedList"/>
    <dgm:cxn modelId="{6A9281EE-BF7E-404B-92F2-3101B644CC47}" type="presParOf" srcId="{A42DD83C-091E-4EC2-AFAF-A52D4071CE29}" destId="{8F4590A1-CD98-4DC1-BD13-88871E78ED43}" srcOrd="2" destOrd="0" presId="urn:microsoft.com/office/officeart/2008/layout/LinedList"/>
    <dgm:cxn modelId="{6C28AD16-977E-41E9-B689-303F4566D519}" type="presParOf" srcId="{087D1760-D1F5-4CF0-BBFF-150588B29A9F}" destId="{B6DB484B-5756-4B7A-929A-CAD8FBFA2DE5}" srcOrd="5" destOrd="0" presId="urn:microsoft.com/office/officeart/2008/layout/LinedList"/>
    <dgm:cxn modelId="{A0BE1F0D-5F2E-4705-8F97-E92A75022409}" type="presParOf" srcId="{087D1760-D1F5-4CF0-BBFF-150588B29A9F}" destId="{ECF27D5F-BB69-4A2C-9A24-0DBF73138915}"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66D646D-0760-45F2-B961-88F8D1875990}" type="doc">
      <dgm:prSet loTypeId="urn:microsoft.com/office/officeart/2005/8/layout/hierarchy2" loCatId="hierarchy" qsTypeId="urn:microsoft.com/office/officeart/2005/8/quickstyle/3d3" qsCatId="3D" csTypeId="urn:microsoft.com/office/officeart/2005/8/colors/accent0_3" csCatId="mainScheme" phldr="1"/>
      <dgm:spPr/>
      <dgm:t>
        <a:bodyPr/>
        <a:lstStyle/>
        <a:p>
          <a:endParaRPr lang="es-ES"/>
        </a:p>
      </dgm:t>
    </dgm:pt>
    <dgm:pt modelId="{F2A90806-B2C0-429D-9E6C-524BCE3152A0}">
      <dgm:prSet phldrT="[Texto]"/>
      <dgm:spPr/>
      <dgm:t>
        <a:bodyPr/>
        <a:lstStyle/>
        <a:p>
          <a:r>
            <a:rPr lang="es-ES" dirty="0" smtClean="0"/>
            <a:t>RESPONSABLES DEL GOBIERNO DE LA ENTIDAD</a:t>
          </a:r>
          <a:endParaRPr lang="es-ES" dirty="0"/>
        </a:p>
      </dgm:t>
    </dgm:pt>
    <dgm:pt modelId="{F65F3F89-A45B-425F-99DF-DF0173DCBD6A}" type="parTrans" cxnId="{61180530-400A-48B1-8068-382CE03B1698}">
      <dgm:prSet/>
      <dgm:spPr/>
      <dgm:t>
        <a:bodyPr/>
        <a:lstStyle/>
        <a:p>
          <a:endParaRPr lang="es-ES"/>
        </a:p>
      </dgm:t>
    </dgm:pt>
    <dgm:pt modelId="{5EBCD902-6AAC-4271-AB8F-4E741E64F141}" type="sibTrans" cxnId="{61180530-400A-48B1-8068-382CE03B1698}">
      <dgm:prSet/>
      <dgm:spPr/>
      <dgm:t>
        <a:bodyPr/>
        <a:lstStyle/>
        <a:p>
          <a:endParaRPr lang="es-ES"/>
        </a:p>
      </dgm:t>
    </dgm:pt>
    <dgm:pt modelId="{E0563DAD-2667-4F5D-9814-8FF8F733FAEC}">
      <dgm:prSet phldrT="[Texto]"/>
      <dgm:spPr/>
      <dgm:t>
        <a:bodyPr/>
        <a:lstStyle/>
        <a:p>
          <a:r>
            <a:rPr lang="es-ES" dirty="0" smtClean="0"/>
            <a:t>Auditor determinará las personas adecuadas para comunicarse</a:t>
          </a:r>
          <a:endParaRPr lang="es-ES" dirty="0"/>
        </a:p>
      </dgm:t>
    </dgm:pt>
    <dgm:pt modelId="{630D260F-F9B3-44E8-9396-4DB8B776D9B4}" type="parTrans" cxnId="{0B0EDE41-CB60-4CC3-A989-EBEF1610DB23}">
      <dgm:prSet/>
      <dgm:spPr/>
      <dgm:t>
        <a:bodyPr/>
        <a:lstStyle/>
        <a:p>
          <a:endParaRPr lang="es-ES"/>
        </a:p>
      </dgm:t>
    </dgm:pt>
    <dgm:pt modelId="{D70E56DD-193A-4B4D-A0D8-36FE5F664CB5}" type="sibTrans" cxnId="{0B0EDE41-CB60-4CC3-A989-EBEF1610DB23}">
      <dgm:prSet/>
      <dgm:spPr/>
      <dgm:t>
        <a:bodyPr/>
        <a:lstStyle/>
        <a:p>
          <a:endParaRPr lang="es-ES"/>
        </a:p>
      </dgm:t>
    </dgm:pt>
    <dgm:pt modelId="{D153ECAD-EDC5-4B48-942F-A8A147C60754}">
      <dgm:prSet phldrT="[Texto]"/>
      <dgm:spPr/>
      <dgm:t>
        <a:bodyPr/>
        <a:lstStyle/>
        <a:p>
          <a:r>
            <a:rPr lang="es-ES" dirty="0" smtClean="0"/>
            <a:t>Caso en que todos los RGE son Dirección</a:t>
          </a:r>
          <a:endParaRPr lang="es-ES" dirty="0"/>
        </a:p>
      </dgm:t>
    </dgm:pt>
    <dgm:pt modelId="{E49A31AE-1470-4136-B479-125EC74267AD}" type="parTrans" cxnId="{89F33E68-2324-4539-BAAF-99E6FBCA2432}">
      <dgm:prSet/>
      <dgm:spPr/>
      <dgm:t>
        <a:bodyPr/>
        <a:lstStyle/>
        <a:p>
          <a:endParaRPr lang="es-ES"/>
        </a:p>
      </dgm:t>
    </dgm:pt>
    <dgm:pt modelId="{3453AEDB-4A7B-45D7-B198-1C0A990D3931}" type="sibTrans" cxnId="{89F33E68-2324-4539-BAAF-99E6FBCA2432}">
      <dgm:prSet/>
      <dgm:spPr/>
      <dgm:t>
        <a:bodyPr/>
        <a:lstStyle/>
        <a:p>
          <a:endParaRPr lang="es-ES"/>
        </a:p>
      </dgm:t>
    </dgm:pt>
    <dgm:pt modelId="{7E7B091D-EE72-4CC6-A2DD-54583C688FD3}">
      <dgm:prSet phldrT="[Texto]"/>
      <dgm:spPr/>
      <dgm:t>
        <a:bodyPr/>
        <a:lstStyle/>
        <a:p>
          <a:r>
            <a:rPr lang="es-ES" dirty="0" smtClean="0"/>
            <a:t>¿Y si se comunica con un subgrupo de los RGE? (por ejemplo comité auditoría)</a:t>
          </a:r>
          <a:endParaRPr lang="es-ES" dirty="0"/>
        </a:p>
      </dgm:t>
    </dgm:pt>
    <dgm:pt modelId="{0CF21F98-9007-42A7-8710-85362AB3F292}" type="parTrans" cxnId="{66B329BB-0D53-4F75-BB52-B727B1A6CB31}">
      <dgm:prSet/>
      <dgm:spPr/>
      <dgm:t>
        <a:bodyPr/>
        <a:lstStyle/>
        <a:p>
          <a:endParaRPr lang="es-ES"/>
        </a:p>
      </dgm:t>
    </dgm:pt>
    <dgm:pt modelId="{6CCE8D0D-83AB-4C59-8A55-1AFBF5CCE089}" type="sibTrans" cxnId="{66B329BB-0D53-4F75-BB52-B727B1A6CB31}">
      <dgm:prSet/>
      <dgm:spPr/>
      <dgm:t>
        <a:bodyPr/>
        <a:lstStyle/>
        <a:p>
          <a:endParaRPr lang="es-ES"/>
        </a:p>
      </dgm:t>
    </dgm:pt>
    <dgm:pt modelId="{D9B6C3F9-4E36-4199-83F5-5D6FCC93CC71}">
      <dgm:prSet phldrT="[Texto]"/>
      <dgm:spPr/>
      <dgm:t>
        <a:bodyPr/>
        <a:lstStyle/>
        <a:p>
          <a:r>
            <a:rPr lang="es-ES" dirty="0" smtClean="0"/>
            <a:t>Considerará si es necesario comunicarse con todos los RGE</a:t>
          </a:r>
          <a:endParaRPr lang="es-ES" dirty="0"/>
        </a:p>
      </dgm:t>
    </dgm:pt>
    <dgm:pt modelId="{A294C69F-E9CF-42FC-AB68-4571999769B3}" type="parTrans" cxnId="{1A89C4ED-7CDA-40F7-BF05-B28DE0876200}">
      <dgm:prSet/>
      <dgm:spPr/>
      <dgm:t>
        <a:bodyPr/>
        <a:lstStyle/>
        <a:p>
          <a:endParaRPr lang="es-ES"/>
        </a:p>
      </dgm:t>
    </dgm:pt>
    <dgm:pt modelId="{BCC94CB0-6B59-4002-8538-43DF692DD817}" type="sibTrans" cxnId="{1A89C4ED-7CDA-40F7-BF05-B28DE0876200}">
      <dgm:prSet/>
      <dgm:spPr/>
      <dgm:t>
        <a:bodyPr/>
        <a:lstStyle/>
        <a:p>
          <a:endParaRPr lang="es-ES"/>
        </a:p>
      </dgm:t>
    </dgm:pt>
    <dgm:pt modelId="{8A4CF7D7-C6C7-4CC6-A315-1948DFB45B28}">
      <dgm:prSet phldrT="[Texto]"/>
      <dgm:spPr/>
      <dgm:t>
        <a:bodyPr/>
        <a:lstStyle/>
        <a:p>
          <a:r>
            <a:rPr lang="es-ES" dirty="0" smtClean="0"/>
            <a:t>No es necesario duplicar comunicaciones, pero</a:t>
          </a:r>
          <a:endParaRPr lang="es-ES" dirty="0"/>
        </a:p>
      </dgm:t>
    </dgm:pt>
    <dgm:pt modelId="{C91405A2-82C9-479A-B3C1-DF7431748652}" type="parTrans" cxnId="{8EED55BD-38C0-41E5-9408-00CF0BD39B0B}">
      <dgm:prSet/>
      <dgm:spPr/>
      <dgm:t>
        <a:bodyPr/>
        <a:lstStyle/>
        <a:p>
          <a:endParaRPr lang="es-ES"/>
        </a:p>
      </dgm:t>
    </dgm:pt>
    <dgm:pt modelId="{91128D34-A6B0-48EB-8C10-A42A07C999EF}" type="sibTrans" cxnId="{8EED55BD-38C0-41E5-9408-00CF0BD39B0B}">
      <dgm:prSet/>
      <dgm:spPr/>
      <dgm:t>
        <a:bodyPr/>
        <a:lstStyle/>
        <a:p>
          <a:endParaRPr lang="es-ES"/>
        </a:p>
      </dgm:t>
    </dgm:pt>
    <dgm:pt modelId="{966DC1B5-9F3F-4DB5-B74F-41CA03B9144D}">
      <dgm:prSet phldrT="[Texto]"/>
      <dgm:spPr/>
      <dgm:t>
        <a:bodyPr/>
        <a:lstStyle/>
        <a:p>
          <a:r>
            <a:rPr lang="es-ES" dirty="0" smtClean="0"/>
            <a:t>Asegurarse de que todos están informados</a:t>
          </a:r>
          <a:endParaRPr lang="es-ES" dirty="0"/>
        </a:p>
      </dgm:t>
    </dgm:pt>
    <dgm:pt modelId="{19D523A7-303C-4B48-89EC-6CF3B33BC07F}" type="parTrans" cxnId="{989F6415-BB3D-4F63-A267-08F72DDB4DCE}">
      <dgm:prSet/>
      <dgm:spPr/>
      <dgm:t>
        <a:bodyPr/>
        <a:lstStyle/>
        <a:p>
          <a:endParaRPr lang="es-ES"/>
        </a:p>
      </dgm:t>
    </dgm:pt>
    <dgm:pt modelId="{65452B95-C8D4-4D14-B5D6-48CE7F55FA42}" type="sibTrans" cxnId="{989F6415-BB3D-4F63-A267-08F72DDB4DCE}">
      <dgm:prSet/>
      <dgm:spPr/>
      <dgm:t>
        <a:bodyPr/>
        <a:lstStyle/>
        <a:p>
          <a:endParaRPr lang="es-ES"/>
        </a:p>
      </dgm:t>
    </dgm:pt>
    <dgm:pt modelId="{630E8C1E-F70C-468C-933D-AB5DEE064CC9}" type="pres">
      <dgm:prSet presAssocID="{966D646D-0760-45F2-B961-88F8D1875990}" presName="diagram" presStyleCnt="0">
        <dgm:presLayoutVars>
          <dgm:chPref val="1"/>
          <dgm:dir/>
          <dgm:animOne val="branch"/>
          <dgm:animLvl val="lvl"/>
          <dgm:resizeHandles val="exact"/>
        </dgm:presLayoutVars>
      </dgm:prSet>
      <dgm:spPr/>
      <dgm:t>
        <a:bodyPr/>
        <a:lstStyle/>
        <a:p>
          <a:endParaRPr lang="es-ES"/>
        </a:p>
      </dgm:t>
    </dgm:pt>
    <dgm:pt modelId="{32A2E2A9-78B7-4CB9-9E54-356528468612}" type="pres">
      <dgm:prSet presAssocID="{F2A90806-B2C0-429D-9E6C-524BCE3152A0}" presName="root1" presStyleCnt="0"/>
      <dgm:spPr/>
      <dgm:t>
        <a:bodyPr/>
        <a:lstStyle/>
        <a:p>
          <a:endParaRPr lang="es-ES"/>
        </a:p>
      </dgm:t>
    </dgm:pt>
    <dgm:pt modelId="{F00285FB-9702-43F0-8F97-EF1BE9A7AAFA}" type="pres">
      <dgm:prSet presAssocID="{F2A90806-B2C0-429D-9E6C-524BCE3152A0}" presName="LevelOneTextNode" presStyleLbl="node0" presStyleIdx="0" presStyleCnt="1">
        <dgm:presLayoutVars>
          <dgm:chPref val="3"/>
        </dgm:presLayoutVars>
      </dgm:prSet>
      <dgm:spPr/>
      <dgm:t>
        <a:bodyPr/>
        <a:lstStyle/>
        <a:p>
          <a:endParaRPr lang="es-ES"/>
        </a:p>
      </dgm:t>
    </dgm:pt>
    <dgm:pt modelId="{C9C5EF91-BE37-415A-97A7-6528EE01E967}" type="pres">
      <dgm:prSet presAssocID="{F2A90806-B2C0-429D-9E6C-524BCE3152A0}" presName="level2hierChild" presStyleCnt="0"/>
      <dgm:spPr/>
      <dgm:t>
        <a:bodyPr/>
        <a:lstStyle/>
        <a:p>
          <a:endParaRPr lang="es-ES"/>
        </a:p>
      </dgm:t>
    </dgm:pt>
    <dgm:pt modelId="{30CF22C0-5BC5-4E6D-808C-10E4076AC3F0}" type="pres">
      <dgm:prSet presAssocID="{630D260F-F9B3-44E8-9396-4DB8B776D9B4}" presName="conn2-1" presStyleLbl="parChTrans1D2" presStyleIdx="0" presStyleCnt="2"/>
      <dgm:spPr/>
      <dgm:t>
        <a:bodyPr/>
        <a:lstStyle/>
        <a:p>
          <a:endParaRPr lang="es-ES"/>
        </a:p>
      </dgm:t>
    </dgm:pt>
    <dgm:pt modelId="{7CD558A0-D669-4795-8D40-35C003B7337C}" type="pres">
      <dgm:prSet presAssocID="{630D260F-F9B3-44E8-9396-4DB8B776D9B4}" presName="connTx" presStyleLbl="parChTrans1D2" presStyleIdx="0" presStyleCnt="2"/>
      <dgm:spPr/>
      <dgm:t>
        <a:bodyPr/>
        <a:lstStyle/>
        <a:p>
          <a:endParaRPr lang="es-ES"/>
        </a:p>
      </dgm:t>
    </dgm:pt>
    <dgm:pt modelId="{91874E43-A5C7-4B15-BF56-32D1C427C1AE}" type="pres">
      <dgm:prSet presAssocID="{E0563DAD-2667-4F5D-9814-8FF8F733FAEC}" presName="root2" presStyleCnt="0"/>
      <dgm:spPr/>
      <dgm:t>
        <a:bodyPr/>
        <a:lstStyle/>
        <a:p>
          <a:endParaRPr lang="es-ES"/>
        </a:p>
      </dgm:t>
    </dgm:pt>
    <dgm:pt modelId="{5784076F-125F-4B72-BC52-078B55475806}" type="pres">
      <dgm:prSet presAssocID="{E0563DAD-2667-4F5D-9814-8FF8F733FAEC}" presName="LevelTwoTextNode" presStyleLbl="node2" presStyleIdx="0" presStyleCnt="2">
        <dgm:presLayoutVars>
          <dgm:chPref val="3"/>
        </dgm:presLayoutVars>
      </dgm:prSet>
      <dgm:spPr/>
      <dgm:t>
        <a:bodyPr/>
        <a:lstStyle/>
        <a:p>
          <a:endParaRPr lang="es-ES"/>
        </a:p>
      </dgm:t>
    </dgm:pt>
    <dgm:pt modelId="{89A942EB-5E7A-465A-A312-D555B171AD18}" type="pres">
      <dgm:prSet presAssocID="{E0563DAD-2667-4F5D-9814-8FF8F733FAEC}" presName="level3hierChild" presStyleCnt="0"/>
      <dgm:spPr/>
      <dgm:t>
        <a:bodyPr/>
        <a:lstStyle/>
        <a:p>
          <a:endParaRPr lang="es-ES"/>
        </a:p>
      </dgm:t>
    </dgm:pt>
    <dgm:pt modelId="{0C21DD92-A6C9-4AA0-8278-817C45739ADB}" type="pres">
      <dgm:prSet presAssocID="{0CF21F98-9007-42A7-8710-85362AB3F292}" presName="conn2-1" presStyleLbl="parChTrans1D3" presStyleIdx="0" presStyleCnt="2"/>
      <dgm:spPr/>
      <dgm:t>
        <a:bodyPr/>
        <a:lstStyle/>
        <a:p>
          <a:endParaRPr lang="es-ES"/>
        </a:p>
      </dgm:t>
    </dgm:pt>
    <dgm:pt modelId="{00C81441-C224-484D-9CA1-74DB9F4F7585}" type="pres">
      <dgm:prSet presAssocID="{0CF21F98-9007-42A7-8710-85362AB3F292}" presName="connTx" presStyleLbl="parChTrans1D3" presStyleIdx="0" presStyleCnt="2"/>
      <dgm:spPr/>
      <dgm:t>
        <a:bodyPr/>
        <a:lstStyle/>
        <a:p>
          <a:endParaRPr lang="es-ES"/>
        </a:p>
      </dgm:t>
    </dgm:pt>
    <dgm:pt modelId="{0CD3E46A-60E2-4B8E-9E7D-1F91509327D2}" type="pres">
      <dgm:prSet presAssocID="{7E7B091D-EE72-4CC6-A2DD-54583C688FD3}" presName="root2" presStyleCnt="0"/>
      <dgm:spPr/>
    </dgm:pt>
    <dgm:pt modelId="{3E2D2455-7E2E-480F-B827-E025C903A806}" type="pres">
      <dgm:prSet presAssocID="{7E7B091D-EE72-4CC6-A2DD-54583C688FD3}" presName="LevelTwoTextNode" presStyleLbl="node3" presStyleIdx="0" presStyleCnt="2">
        <dgm:presLayoutVars>
          <dgm:chPref val="3"/>
        </dgm:presLayoutVars>
      </dgm:prSet>
      <dgm:spPr/>
      <dgm:t>
        <a:bodyPr/>
        <a:lstStyle/>
        <a:p>
          <a:endParaRPr lang="es-ES"/>
        </a:p>
      </dgm:t>
    </dgm:pt>
    <dgm:pt modelId="{6DA90CCF-D0A8-4D3E-BCA1-4A8F720C8576}" type="pres">
      <dgm:prSet presAssocID="{7E7B091D-EE72-4CC6-A2DD-54583C688FD3}" presName="level3hierChild" presStyleCnt="0"/>
      <dgm:spPr/>
    </dgm:pt>
    <dgm:pt modelId="{2B4E472F-68E9-420B-A9CA-69ACDBC100C8}" type="pres">
      <dgm:prSet presAssocID="{A294C69F-E9CF-42FC-AB68-4571999769B3}" presName="conn2-1" presStyleLbl="parChTrans1D4" presStyleIdx="0" presStyleCnt="2"/>
      <dgm:spPr/>
      <dgm:t>
        <a:bodyPr/>
        <a:lstStyle/>
        <a:p>
          <a:endParaRPr lang="es-ES"/>
        </a:p>
      </dgm:t>
    </dgm:pt>
    <dgm:pt modelId="{6E024E3E-1FA9-4D34-8281-3705CC5BC950}" type="pres">
      <dgm:prSet presAssocID="{A294C69F-E9CF-42FC-AB68-4571999769B3}" presName="connTx" presStyleLbl="parChTrans1D4" presStyleIdx="0" presStyleCnt="2"/>
      <dgm:spPr/>
      <dgm:t>
        <a:bodyPr/>
        <a:lstStyle/>
        <a:p>
          <a:endParaRPr lang="es-ES"/>
        </a:p>
      </dgm:t>
    </dgm:pt>
    <dgm:pt modelId="{0BD2F85E-D3A7-40CE-90AA-802BC21E822A}" type="pres">
      <dgm:prSet presAssocID="{D9B6C3F9-4E36-4199-83F5-5D6FCC93CC71}" presName="root2" presStyleCnt="0"/>
      <dgm:spPr/>
    </dgm:pt>
    <dgm:pt modelId="{DBC501EA-3EA5-4A79-A947-86E5CEA0AB82}" type="pres">
      <dgm:prSet presAssocID="{D9B6C3F9-4E36-4199-83F5-5D6FCC93CC71}" presName="LevelTwoTextNode" presStyleLbl="node4" presStyleIdx="0" presStyleCnt="2">
        <dgm:presLayoutVars>
          <dgm:chPref val="3"/>
        </dgm:presLayoutVars>
      </dgm:prSet>
      <dgm:spPr/>
      <dgm:t>
        <a:bodyPr/>
        <a:lstStyle/>
        <a:p>
          <a:endParaRPr lang="es-ES"/>
        </a:p>
      </dgm:t>
    </dgm:pt>
    <dgm:pt modelId="{001969B6-47AB-4266-ACD0-00A69979981F}" type="pres">
      <dgm:prSet presAssocID="{D9B6C3F9-4E36-4199-83F5-5D6FCC93CC71}" presName="level3hierChild" presStyleCnt="0"/>
      <dgm:spPr/>
    </dgm:pt>
    <dgm:pt modelId="{19CEDFAA-C198-45D1-939C-B9854981F13A}" type="pres">
      <dgm:prSet presAssocID="{E49A31AE-1470-4136-B479-125EC74267AD}" presName="conn2-1" presStyleLbl="parChTrans1D2" presStyleIdx="1" presStyleCnt="2"/>
      <dgm:spPr/>
      <dgm:t>
        <a:bodyPr/>
        <a:lstStyle/>
        <a:p>
          <a:endParaRPr lang="es-ES"/>
        </a:p>
      </dgm:t>
    </dgm:pt>
    <dgm:pt modelId="{BBDA493A-314B-4412-A042-C131B3B3CD2D}" type="pres">
      <dgm:prSet presAssocID="{E49A31AE-1470-4136-B479-125EC74267AD}" presName="connTx" presStyleLbl="parChTrans1D2" presStyleIdx="1" presStyleCnt="2"/>
      <dgm:spPr/>
      <dgm:t>
        <a:bodyPr/>
        <a:lstStyle/>
        <a:p>
          <a:endParaRPr lang="es-ES"/>
        </a:p>
      </dgm:t>
    </dgm:pt>
    <dgm:pt modelId="{D4482AA0-C61C-4EE4-8B6B-70BB144A9377}" type="pres">
      <dgm:prSet presAssocID="{D153ECAD-EDC5-4B48-942F-A8A147C60754}" presName="root2" presStyleCnt="0"/>
      <dgm:spPr/>
      <dgm:t>
        <a:bodyPr/>
        <a:lstStyle/>
        <a:p>
          <a:endParaRPr lang="es-ES"/>
        </a:p>
      </dgm:t>
    </dgm:pt>
    <dgm:pt modelId="{3CD1B44E-82E5-4769-99EF-41319C79BF7A}" type="pres">
      <dgm:prSet presAssocID="{D153ECAD-EDC5-4B48-942F-A8A147C60754}" presName="LevelTwoTextNode" presStyleLbl="node2" presStyleIdx="1" presStyleCnt="2">
        <dgm:presLayoutVars>
          <dgm:chPref val="3"/>
        </dgm:presLayoutVars>
      </dgm:prSet>
      <dgm:spPr/>
      <dgm:t>
        <a:bodyPr/>
        <a:lstStyle/>
        <a:p>
          <a:endParaRPr lang="es-ES"/>
        </a:p>
      </dgm:t>
    </dgm:pt>
    <dgm:pt modelId="{8F847E4D-41CF-42BE-8722-5776B8656FBF}" type="pres">
      <dgm:prSet presAssocID="{D153ECAD-EDC5-4B48-942F-A8A147C60754}" presName="level3hierChild" presStyleCnt="0"/>
      <dgm:spPr/>
      <dgm:t>
        <a:bodyPr/>
        <a:lstStyle/>
        <a:p>
          <a:endParaRPr lang="es-ES"/>
        </a:p>
      </dgm:t>
    </dgm:pt>
    <dgm:pt modelId="{3D194C32-02E8-43E3-859F-954A1919836B}" type="pres">
      <dgm:prSet presAssocID="{C91405A2-82C9-479A-B3C1-DF7431748652}" presName="conn2-1" presStyleLbl="parChTrans1D3" presStyleIdx="1" presStyleCnt="2"/>
      <dgm:spPr/>
      <dgm:t>
        <a:bodyPr/>
        <a:lstStyle/>
        <a:p>
          <a:endParaRPr lang="es-ES"/>
        </a:p>
      </dgm:t>
    </dgm:pt>
    <dgm:pt modelId="{9C2EF757-DC22-44D3-98F5-B961119A3110}" type="pres">
      <dgm:prSet presAssocID="{C91405A2-82C9-479A-B3C1-DF7431748652}" presName="connTx" presStyleLbl="parChTrans1D3" presStyleIdx="1" presStyleCnt="2"/>
      <dgm:spPr/>
      <dgm:t>
        <a:bodyPr/>
        <a:lstStyle/>
        <a:p>
          <a:endParaRPr lang="es-ES"/>
        </a:p>
      </dgm:t>
    </dgm:pt>
    <dgm:pt modelId="{47792941-7A82-43C0-912F-805B1CAA6C25}" type="pres">
      <dgm:prSet presAssocID="{8A4CF7D7-C6C7-4CC6-A315-1948DFB45B28}" presName="root2" presStyleCnt="0"/>
      <dgm:spPr/>
    </dgm:pt>
    <dgm:pt modelId="{E2EE3D94-D192-4483-A5BC-92FE517CCD57}" type="pres">
      <dgm:prSet presAssocID="{8A4CF7D7-C6C7-4CC6-A315-1948DFB45B28}" presName="LevelTwoTextNode" presStyleLbl="node3" presStyleIdx="1" presStyleCnt="2">
        <dgm:presLayoutVars>
          <dgm:chPref val="3"/>
        </dgm:presLayoutVars>
      </dgm:prSet>
      <dgm:spPr/>
      <dgm:t>
        <a:bodyPr/>
        <a:lstStyle/>
        <a:p>
          <a:endParaRPr lang="es-ES"/>
        </a:p>
      </dgm:t>
    </dgm:pt>
    <dgm:pt modelId="{ACA46AAF-A6F9-49A1-910B-56D5E31AEBCE}" type="pres">
      <dgm:prSet presAssocID="{8A4CF7D7-C6C7-4CC6-A315-1948DFB45B28}" presName="level3hierChild" presStyleCnt="0"/>
      <dgm:spPr/>
    </dgm:pt>
    <dgm:pt modelId="{20921CD9-0572-43D5-802E-E63BBFC7680D}" type="pres">
      <dgm:prSet presAssocID="{19D523A7-303C-4B48-89EC-6CF3B33BC07F}" presName="conn2-1" presStyleLbl="parChTrans1D4" presStyleIdx="1" presStyleCnt="2"/>
      <dgm:spPr/>
      <dgm:t>
        <a:bodyPr/>
        <a:lstStyle/>
        <a:p>
          <a:endParaRPr lang="es-ES"/>
        </a:p>
      </dgm:t>
    </dgm:pt>
    <dgm:pt modelId="{EBDA80AF-108D-4EFD-8649-F52AA0DC7FFC}" type="pres">
      <dgm:prSet presAssocID="{19D523A7-303C-4B48-89EC-6CF3B33BC07F}" presName="connTx" presStyleLbl="parChTrans1D4" presStyleIdx="1" presStyleCnt="2"/>
      <dgm:spPr/>
      <dgm:t>
        <a:bodyPr/>
        <a:lstStyle/>
        <a:p>
          <a:endParaRPr lang="es-ES"/>
        </a:p>
      </dgm:t>
    </dgm:pt>
    <dgm:pt modelId="{2C37B9C4-B62C-43E1-836B-3CF0C5535581}" type="pres">
      <dgm:prSet presAssocID="{966DC1B5-9F3F-4DB5-B74F-41CA03B9144D}" presName="root2" presStyleCnt="0"/>
      <dgm:spPr/>
    </dgm:pt>
    <dgm:pt modelId="{FBF4028C-7E42-4EC1-8B16-D5CF69784CA4}" type="pres">
      <dgm:prSet presAssocID="{966DC1B5-9F3F-4DB5-B74F-41CA03B9144D}" presName="LevelTwoTextNode" presStyleLbl="node4" presStyleIdx="1" presStyleCnt="2">
        <dgm:presLayoutVars>
          <dgm:chPref val="3"/>
        </dgm:presLayoutVars>
      </dgm:prSet>
      <dgm:spPr/>
      <dgm:t>
        <a:bodyPr/>
        <a:lstStyle/>
        <a:p>
          <a:endParaRPr lang="es-ES"/>
        </a:p>
      </dgm:t>
    </dgm:pt>
    <dgm:pt modelId="{A7FF3E16-1E60-4C3B-94C0-F9B03DF2C35E}" type="pres">
      <dgm:prSet presAssocID="{966DC1B5-9F3F-4DB5-B74F-41CA03B9144D}" presName="level3hierChild" presStyleCnt="0"/>
      <dgm:spPr/>
    </dgm:pt>
  </dgm:ptLst>
  <dgm:cxnLst>
    <dgm:cxn modelId="{C7B29B04-7459-42E0-BD04-FDF7405D0C4C}" type="presOf" srcId="{C91405A2-82C9-479A-B3C1-DF7431748652}" destId="{9C2EF757-DC22-44D3-98F5-B961119A3110}" srcOrd="1" destOrd="0" presId="urn:microsoft.com/office/officeart/2005/8/layout/hierarchy2"/>
    <dgm:cxn modelId="{579A0E48-D63A-49D5-9768-3DBBA7BAE228}" type="presOf" srcId="{F2A90806-B2C0-429D-9E6C-524BCE3152A0}" destId="{F00285FB-9702-43F0-8F97-EF1BE9A7AAFA}" srcOrd="0" destOrd="0" presId="urn:microsoft.com/office/officeart/2005/8/layout/hierarchy2"/>
    <dgm:cxn modelId="{FD096085-F386-4F7E-8C78-9271530DDACE}" type="presOf" srcId="{966DC1B5-9F3F-4DB5-B74F-41CA03B9144D}" destId="{FBF4028C-7E42-4EC1-8B16-D5CF69784CA4}" srcOrd="0" destOrd="0" presId="urn:microsoft.com/office/officeart/2005/8/layout/hierarchy2"/>
    <dgm:cxn modelId="{1A89C4ED-7CDA-40F7-BF05-B28DE0876200}" srcId="{7E7B091D-EE72-4CC6-A2DD-54583C688FD3}" destId="{D9B6C3F9-4E36-4199-83F5-5D6FCC93CC71}" srcOrd="0" destOrd="0" parTransId="{A294C69F-E9CF-42FC-AB68-4571999769B3}" sibTransId="{BCC94CB0-6B59-4002-8538-43DF692DD817}"/>
    <dgm:cxn modelId="{8EED55BD-38C0-41E5-9408-00CF0BD39B0B}" srcId="{D153ECAD-EDC5-4B48-942F-A8A147C60754}" destId="{8A4CF7D7-C6C7-4CC6-A315-1948DFB45B28}" srcOrd="0" destOrd="0" parTransId="{C91405A2-82C9-479A-B3C1-DF7431748652}" sibTransId="{91128D34-A6B0-48EB-8C10-A42A07C999EF}"/>
    <dgm:cxn modelId="{83AADF88-6346-41FD-8877-3E5EF41C99E5}" type="presOf" srcId="{8A4CF7D7-C6C7-4CC6-A315-1948DFB45B28}" destId="{E2EE3D94-D192-4483-A5BC-92FE517CCD57}" srcOrd="0" destOrd="0" presId="urn:microsoft.com/office/officeart/2005/8/layout/hierarchy2"/>
    <dgm:cxn modelId="{7C60F022-EFFA-4DD4-8E88-E627B92AF26F}" type="presOf" srcId="{D153ECAD-EDC5-4B48-942F-A8A147C60754}" destId="{3CD1B44E-82E5-4769-99EF-41319C79BF7A}" srcOrd="0" destOrd="0" presId="urn:microsoft.com/office/officeart/2005/8/layout/hierarchy2"/>
    <dgm:cxn modelId="{89F33E68-2324-4539-BAAF-99E6FBCA2432}" srcId="{F2A90806-B2C0-429D-9E6C-524BCE3152A0}" destId="{D153ECAD-EDC5-4B48-942F-A8A147C60754}" srcOrd="1" destOrd="0" parTransId="{E49A31AE-1470-4136-B479-125EC74267AD}" sibTransId="{3453AEDB-4A7B-45D7-B198-1C0A990D3931}"/>
    <dgm:cxn modelId="{F51E5DAF-F941-4F98-BD2F-0778728A508B}" type="presOf" srcId="{966D646D-0760-45F2-B961-88F8D1875990}" destId="{630E8C1E-F70C-468C-933D-AB5DEE064CC9}" srcOrd="0" destOrd="0" presId="urn:microsoft.com/office/officeart/2005/8/layout/hierarchy2"/>
    <dgm:cxn modelId="{1F630A31-FA9B-4916-9F86-0A343564602C}" type="presOf" srcId="{D9B6C3F9-4E36-4199-83F5-5D6FCC93CC71}" destId="{DBC501EA-3EA5-4A79-A947-86E5CEA0AB82}" srcOrd="0" destOrd="0" presId="urn:microsoft.com/office/officeart/2005/8/layout/hierarchy2"/>
    <dgm:cxn modelId="{538CBE21-16AA-4523-AD90-4E6C982DF503}" type="presOf" srcId="{C91405A2-82C9-479A-B3C1-DF7431748652}" destId="{3D194C32-02E8-43E3-859F-954A1919836B}" srcOrd="0" destOrd="0" presId="urn:microsoft.com/office/officeart/2005/8/layout/hierarchy2"/>
    <dgm:cxn modelId="{C2C26D6F-EF1F-4081-B333-71AF348845B0}" type="presOf" srcId="{0CF21F98-9007-42A7-8710-85362AB3F292}" destId="{00C81441-C224-484D-9CA1-74DB9F4F7585}" srcOrd="1" destOrd="0" presId="urn:microsoft.com/office/officeart/2005/8/layout/hierarchy2"/>
    <dgm:cxn modelId="{09D9BDA3-D5E5-4C35-A7B6-BAFF41ACBF0D}" type="presOf" srcId="{19D523A7-303C-4B48-89EC-6CF3B33BC07F}" destId="{EBDA80AF-108D-4EFD-8649-F52AA0DC7FFC}" srcOrd="1" destOrd="0" presId="urn:microsoft.com/office/officeart/2005/8/layout/hierarchy2"/>
    <dgm:cxn modelId="{92F672BB-D127-47AD-91C0-F9D5796C3D0B}" type="presOf" srcId="{E0563DAD-2667-4F5D-9814-8FF8F733FAEC}" destId="{5784076F-125F-4B72-BC52-078B55475806}" srcOrd="0" destOrd="0" presId="urn:microsoft.com/office/officeart/2005/8/layout/hierarchy2"/>
    <dgm:cxn modelId="{66B329BB-0D53-4F75-BB52-B727B1A6CB31}" srcId="{E0563DAD-2667-4F5D-9814-8FF8F733FAEC}" destId="{7E7B091D-EE72-4CC6-A2DD-54583C688FD3}" srcOrd="0" destOrd="0" parTransId="{0CF21F98-9007-42A7-8710-85362AB3F292}" sibTransId="{6CCE8D0D-83AB-4C59-8A55-1AFBF5CCE089}"/>
    <dgm:cxn modelId="{AA937567-C833-427E-8F28-FE331FD402ED}" type="presOf" srcId="{A294C69F-E9CF-42FC-AB68-4571999769B3}" destId="{6E024E3E-1FA9-4D34-8281-3705CC5BC950}" srcOrd="1" destOrd="0" presId="urn:microsoft.com/office/officeart/2005/8/layout/hierarchy2"/>
    <dgm:cxn modelId="{A9B40273-A264-4408-B683-AA3DE59ED4D7}" type="presOf" srcId="{19D523A7-303C-4B48-89EC-6CF3B33BC07F}" destId="{20921CD9-0572-43D5-802E-E63BBFC7680D}" srcOrd="0" destOrd="0" presId="urn:microsoft.com/office/officeart/2005/8/layout/hierarchy2"/>
    <dgm:cxn modelId="{4D761355-59AA-47B4-B83B-008AB3F3CC7F}" type="presOf" srcId="{7E7B091D-EE72-4CC6-A2DD-54583C688FD3}" destId="{3E2D2455-7E2E-480F-B827-E025C903A806}" srcOrd="0" destOrd="0" presId="urn:microsoft.com/office/officeart/2005/8/layout/hierarchy2"/>
    <dgm:cxn modelId="{04002853-A559-4E64-B18F-736753FD1206}" type="presOf" srcId="{A294C69F-E9CF-42FC-AB68-4571999769B3}" destId="{2B4E472F-68E9-420B-A9CA-69ACDBC100C8}" srcOrd="0" destOrd="0" presId="urn:microsoft.com/office/officeart/2005/8/layout/hierarchy2"/>
    <dgm:cxn modelId="{989F6415-BB3D-4F63-A267-08F72DDB4DCE}" srcId="{8A4CF7D7-C6C7-4CC6-A315-1948DFB45B28}" destId="{966DC1B5-9F3F-4DB5-B74F-41CA03B9144D}" srcOrd="0" destOrd="0" parTransId="{19D523A7-303C-4B48-89EC-6CF3B33BC07F}" sibTransId="{65452B95-C8D4-4D14-B5D6-48CE7F55FA42}"/>
    <dgm:cxn modelId="{C73F5314-9D9F-40F3-AE8D-CABD0133E08C}" type="presOf" srcId="{0CF21F98-9007-42A7-8710-85362AB3F292}" destId="{0C21DD92-A6C9-4AA0-8278-817C45739ADB}" srcOrd="0" destOrd="0" presId="urn:microsoft.com/office/officeart/2005/8/layout/hierarchy2"/>
    <dgm:cxn modelId="{0BD44314-EA81-407F-933C-2815CFD32F1B}" type="presOf" srcId="{E49A31AE-1470-4136-B479-125EC74267AD}" destId="{19CEDFAA-C198-45D1-939C-B9854981F13A}" srcOrd="0" destOrd="0" presId="urn:microsoft.com/office/officeart/2005/8/layout/hierarchy2"/>
    <dgm:cxn modelId="{718569A7-D165-4C92-A030-0EC024A2F5CD}" type="presOf" srcId="{630D260F-F9B3-44E8-9396-4DB8B776D9B4}" destId="{7CD558A0-D669-4795-8D40-35C003B7337C}" srcOrd="1" destOrd="0" presId="urn:microsoft.com/office/officeart/2005/8/layout/hierarchy2"/>
    <dgm:cxn modelId="{9D435DB1-494A-4CEA-8ED0-A997A551486D}" type="presOf" srcId="{630D260F-F9B3-44E8-9396-4DB8B776D9B4}" destId="{30CF22C0-5BC5-4E6D-808C-10E4076AC3F0}" srcOrd="0" destOrd="0" presId="urn:microsoft.com/office/officeart/2005/8/layout/hierarchy2"/>
    <dgm:cxn modelId="{0B0EDE41-CB60-4CC3-A989-EBEF1610DB23}" srcId="{F2A90806-B2C0-429D-9E6C-524BCE3152A0}" destId="{E0563DAD-2667-4F5D-9814-8FF8F733FAEC}" srcOrd="0" destOrd="0" parTransId="{630D260F-F9B3-44E8-9396-4DB8B776D9B4}" sibTransId="{D70E56DD-193A-4B4D-A0D8-36FE5F664CB5}"/>
    <dgm:cxn modelId="{F3EEF738-4407-4FFA-8A6D-0AB08C479517}" type="presOf" srcId="{E49A31AE-1470-4136-B479-125EC74267AD}" destId="{BBDA493A-314B-4412-A042-C131B3B3CD2D}" srcOrd="1" destOrd="0" presId="urn:microsoft.com/office/officeart/2005/8/layout/hierarchy2"/>
    <dgm:cxn modelId="{61180530-400A-48B1-8068-382CE03B1698}" srcId="{966D646D-0760-45F2-B961-88F8D1875990}" destId="{F2A90806-B2C0-429D-9E6C-524BCE3152A0}" srcOrd="0" destOrd="0" parTransId="{F65F3F89-A45B-425F-99DF-DF0173DCBD6A}" sibTransId="{5EBCD902-6AAC-4271-AB8F-4E741E64F141}"/>
    <dgm:cxn modelId="{AF26BB59-80D9-4458-A1EE-95625E658A28}" type="presParOf" srcId="{630E8C1E-F70C-468C-933D-AB5DEE064CC9}" destId="{32A2E2A9-78B7-4CB9-9E54-356528468612}" srcOrd="0" destOrd="0" presId="urn:microsoft.com/office/officeart/2005/8/layout/hierarchy2"/>
    <dgm:cxn modelId="{1F7E0F50-9C73-486C-886C-463022385392}" type="presParOf" srcId="{32A2E2A9-78B7-4CB9-9E54-356528468612}" destId="{F00285FB-9702-43F0-8F97-EF1BE9A7AAFA}" srcOrd="0" destOrd="0" presId="urn:microsoft.com/office/officeart/2005/8/layout/hierarchy2"/>
    <dgm:cxn modelId="{F2CA4D58-4E82-4E41-A559-0A31D4B334F9}" type="presParOf" srcId="{32A2E2A9-78B7-4CB9-9E54-356528468612}" destId="{C9C5EF91-BE37-415A-97A7-6528EE01E967}" srcOrd="1" destOrd="0" presId="urn:microsoft.com/office/officeart/2005/8/layout/hierarchy2"/>
    <dgm:cxn modelId="{AC1E2775-2608-4377-B319-41AB2EC032AE}" type="presParOf" srcId="{C9C5EF91-BE37-415A-97A7-6528EE01E967}" destId="{30CF22C0-5BC5-4E6D-808C-10E4076AC3F0}" srcOrd="0" destOrd="0" presId="urn:microsoft.com/office/officeart/2005/8/layout/hierarchy2"/>
    <dgm:cxn modelId="{F42B6A5A-4ED4-46F8-8FA2-C46F12BE809E}" type="presParOf" srcId="{30CF22C0-5BC5-4E6D-808C-10E4076AC3F0}" destId="{7CD558A0-D669-4795-8D40-35C003B7337C}" srcOrd="0" destOrd="0" presId="urn:microsoft.com/office/officeart/2005/8/layout/hierarchy2"/>
    <dgm:cxn modelId="{E91850A3-8247-4094-9709-8B3A2BA066B2}" type="presParOf" srcId="{C9C5EF91-BE37-415A-97A7-6528EE01E967}" destId="{91874E43-A5C7-4B15-BF56-32D1C427C1AE}" srcOrd="1" destOrd="0" presId="urn:microsoft.com/office/officeart/2005/8/layout/hierarchy2"/>
    <dgm:cxn modelId="{DB32F6BD-AB36-4E92-BE42-0C839AB29315}" type="presParOf" srcId="{91874E43-A5C7-4B15-BF56-32D1C427C1AE}" destId="{5784076F-125F-4B72-BC52-078B55475806}" srcOrd="0" destOrd="0" presId="urn:microsoft.com/office/officeart/2005/8/layout/hierarchy2"/>
    <dgm:cxn modelId="{3EE2ABB0-8C6C-4EDE-B95F-8526884C108A}" type="presParOf" srcId="{91874E43-A5C7-4B15-BF56-32D1C427C1AE}" destId="{89A942EB-5E7A-465A-A312-D555B171AD18}" srcOrd="1" destOrd="0" presId="urn:microsoft.com/office/officeart/2005/8/layout/hierarchy2"/>
    <dgm:cxn modelId="{6429BC0C-9F49-4603-A79F-C48B785622B4}" type="presParOf" srcId="{89A942EB-5E7A-465A-A312-D555B171AD18}" destId="{0C21DD92-A6C9-4AA0-8278-817C45739ADB}" srcOrd="0" destOrd="0" presId="urn:microsoft.com/office/officeart/2005/8/layout/hierarchy2"/>
    <dgm:cxn modelId="{5399C63A-892A-4ED3-8A6D-6FB47275F8EE}" type="presParOf" srcId="{0C21DD92-A6C9-4AA0-8278-817C45739ADB}" destId="{00C81441-C224-484D-9CA1-74DB9F4F7585}" srcOrd="0" destOrd="0" presId="urn:microsoft.com/office/officeart/2005/8/layout/hierarchy2"/>
    <dgm:cxn modelId="{02AB17DE-549F-482E-A729-C1644882014F}" type="presParOf" srcId="{89A942EB-5E7A-465A-A312-D555B171AD18}" destId="{0CD3E46A-60E2-4B8E-9E7D-1F91509327D2}" srcOrd="1" destOrd="0" presId="urn:microsoft.com/office/officeart/2005/8/layout/hierarchy2"/>
    <dgm:cxn modelId="{B95E87B2-BE01-4DD7-B691-516822544DE3}" type="presParOf" srcId="{0CD3E46A-60E2-4B8E-9E7D-1F91509327D2}" destId="{3E2D2455-7E2E-480F-B827-E025C903A806}" srcOrd="0" destOrd="0" presId="urn:microsoft.com/office/officeart/2005/8/layout/hierarchy2"/>
    <dgm:cxn modelId="{A208FB03-2640-4960-BF79-AA49A3BBAC29}" type="presParOf" srcId="{0CD3E46A-60E2-4B8E-9E7D-1F91509327D2}" destId="{6DA90CCF-D0A8-4D3E-BCA1-4A8F720C8576}" srcOrd="1" destOrd="0" presId="urn:microsoft.com/office/officeart/2005/8/layout/hierarchy2"/>
    <dgm:cxn modelId="{09A76DB6-6600-4C18-A0B8-4DC05890C2A3}" type="presParOf" srcId="{6DA90CCF-D0A8-4D3E-BCA1-4A8F720C8576}" destId="{2B4E472F-68E9-420B-A9CA-69ACDBC100C8}" srcOrd="0" destOrd="0" presId="urn:microsoft.com/office/officeart/2005/8/layout/hierarchy2"/>
    <dgm:cxn modelId="{F2D595C3-2D04-4EE3-9659-A8AFB3C43E3B}" type="presParOf" srcId="{2B4E472F-68E9-420B-A9CA-69ACDBC100C8}" destId="{6E024E3E-1FA9-4D34-8281-3705CC5BC950}" srcOrd="0" destOrd="0" presId="urn:microsoft.com/office/officeart/2005/8/layout/hierarchy2"/>
    <dgm:cxn modelId="{55638FEE-ADF5-434D-9AF2-6B0FB168D2E0}" type="presParOf" srcId="{6DA90CCF-D0A8-4D3E-BCA1-4A8F720C8576}" destId="{0BD2F85E-D3A7-40CE-90AA-802BC21E822A}" srcOrd="1" destOrd="0" presId="urn:microsoft.com/office/officeart/2005/8/layout/hierarchy2"/>
    <dgm:cxn modelId="{A3FC7228-D392-4ED5-A5A7-8F014C7445E7}" type="presParOf" srcId="{0BD2F85E-D3A7-40CE-90AA-802BC21E822A}" destId="{DBC501EA-3EA5-4A79-A947-86E5CEA0AB82}" srcOrd="0" destOrd="0" presId="urn:microsoft.com/office/officeart/2005/8/layout/hierarchy2"/>
    <dgm:cxn modelId="{A8BFEA41-E85B-46EF-B027-F08E54F4ACF0}" type="presParOf" srcId="{0BD2F85E-D3A7-40CE-90AA-802BC21E822A}" destId="{001969B6-47AB-4266-ACD0-00A69979981F}" srcOrd="1" destOrd="0" presId="urn:microsoft.com/office/officeart/2005/8/layout/hierarchy2"/>
    <dgm:cxn modelId="{91AD057F-F4AD-48C6-A822-6C1377ED4C88}" type="presParOf" srcId="{C9C5EF91-BE37-415A-97A7-6528EE01E967}" destId="{19CEDFAA-C198-45D1-939C-B9854981F13A}" srcOrd="2" destOrd="0" presId="urn:microsoft.com/office/officeart/2005/8/layout/hierarchy2"/>
    <dgm:cxn modelId="{16658301-760C-4505-AA14-3E2978B46751}" type="presParOf" srcId="{19CEDFAA-C198-45D1-939C-B9854981F13A}" destId="{BBDA493A-314B-4412-A042-C131B3B3CD2D}" srcOrd="0" destOrd="0" presId="urn:microsoft.com/office/officeart/2005/8/layout/hierarchy2"/>
    <dgm:cxn modelId="{6343B794-C38D-4602-BCAC-037CCE585FB5}" type="presParOf" srcId="{C9C5EF91-BE37-415A-97A7-6528EE01E967}" destId="{D4482AA0-C61C-4EE4-8B6B-70BB144A9377}" srcOrd="3" destOrd="0" presId="urn:microsoft.com/office/officeart/2005/8/layout/hierarchy2"/>
    <dgm:cxn modelId="{4C365D68-561B-4DB1-B6BE-DD271179DEEA}" type="presParOf" srcId="{D4482AA0-C61C-4EE4-8B6B-70BB144A9377}" destId="{3CD1B44E-82E5-4769-99EF-41319C79BF7A}" srcOrd="0" destOrd="0" presId="urn:microsoft.com/office/officeart/2005/8/layout/hierarchy2"/>
    <dgm:cxn modelId="{A70D6A0B-EAC8-477B-83B2-77AFA822CB4E}" type="presParOf" srcId="{D4482AA0-C61C-4EE4-8B6B-70BB144A9377}" destId="{8F847E4D-41CF-42BE-8722-5776B8656FBF}" srcOrd="1" destOrd="0" presId="urn:microsoft.com/office/officeart/2005/8/layout/hierarchy2"/>
    <dgm:cxn modelId="{A50DF08E-FC29-4304-A2BD-AA7ADB5B27FA}" type="presParOf" srcId="{8F847E4D-41CF-42BE-8722-5776B8656FBF}" destId="{3D194C32-02E8-43E3-859F-954A1919836B}" srcOrd="0" destOrd="0" presId="urn:microsoft.com/office/officeart/2005/8/layout/hierarchy2"/>
    <dgm:cxn modelId="{602AAD50-2D58-4D4A-B1DC-B4266E184C66}" type="presParOf" srcId="{3D194C32-02E8-43E3-859F-954A1919836B}" destId="{9C2EF757-DC22-44D3-98F5-B961119A3110}" srcOrd="0" destOrd="0" presId="urn:microsoft.com/office/officeart/2005/8/layout/hierarchy2"/>
    <dgm:cxn modelId="{0F8ABE81-FB8F-4359-B6A0-748C7FDAAB19}" type="presParOf" srcId="{8F847E4D-41CF-42BE-8722-5776B8656FBF}" destId="{47792941-7A82-43C0-912F-805B1CAA6C25}" srcOrd="1" destOrd="0" presId="urn:microsoft.com/office/officeart/2005/8/layout/hierarchy2"/>
    <dgm:cxn modelId="{92A7EE26-850C-49C5-A9AE-FE1F82380F46}" type="presParOf" srcId="{47792941-7A82-43C0-912F-805B1CAA6C25}" destId="{E2EE3D94-D192-4483-A5BC-92FE517CCD57}" srcOrd="0" destOrd="0" presId="urn:microsoft.com/office/officeart/2005/8/layout/hierarchy2"/>
    <dgm:cxn modelId="{3246E4E4-1E65-4D46-9BD5-AB57348E2516}" type="presParOf" srcId="{47792941-7A82-43C0-912F-805B1CAA6C25}" destId="{ACA46AAF-A6F9-49A1-910B-56D5E31AEBCE}" srcOrd="1" destOrd="0" presId="urn:microsoft.com/office/officeart/2005/8/layout/hierarchy2"/>
    <dgm:cxn modelId="{C8BF4B3B-4E5E-4830-8B4C-CA71200A164A}" type="presParOf" srcId="{ACA46AAF-A6F9-49A1-910B-56D5E31AEBCE}" destId="{20921CD9-0572-43D5-802E-E63BBFC7680D}" srcOrd="0" destOrd="0" presId="urn:microsoft.com/office/officeart/2005/8/layout/hierarchy2"/>
    <dgm:cxn modelId="{A771AE4E-9519-4291-A82E-7C6F863BEDD2}" type="presParOf" srcId="{20921CD9-0572-43D5-802E-E63BBFC7680D}" destId="{EBDA80AF-108D-4EFD-8649-F52AA0DC7FFC}" srcOrd="0" destOrd="0" presId="urn:microsoft.com/office/officeart/2005/8/layout/hierarchy2"/>
    <dgm:cxn modelId="{69C50DEB-EB44-4115-B239-99A8ACD9E21E}" type="presParOf" srcId="{ACA46AAF-A6F9-49A1-910B-56D5E31AEBCE}" destId="{2C37B9C4-B62C-43E1-836B-3CF0C5535581}" srcOrd="1" destOrd="0" presId="urn:microsoft.com/office/officeart/2005/8/layout/hierarchy2"/>
    <dgm:cxn modelId="{78C8E3B8-7A9C-4FC9-9540-95C22542FAD4}" type="presParOf" srcId="{2C37B9C4-B62C-43E1-836B-3CF0C5535581}" destId="{FBF4028C-7E42-4EC1-8B16-D5CF69784CA4}" srcOrd="0" destOrd="0" presId="urn:microsoft.com/office/officeart/2005/8/layout/hierarchy2"/>
    <dgm:cxn modelId="{08A283E0-851B-4575-982C-A3DA99C20395}" type="presParOf" srcId="{2C37B9C4-B62C-43E1-836B-3CF0C5535581}" destId="{A7FF3E16-1E60-4C3B-94C0-F9B03DF2C35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66D646D-0760-45F2-B961-88F8D1875990}" type="doc">
      <dgm:prSet loTypeId="urn:microsoft.com/office/officeart/2005/8/layout/orgChart1" loCatId="hierarchy" qsTypeId="urn:microsoft.com/office/officeart/2005/8/quickstyle/3d3" qsCatId="3D" csTypeId="urn:microsoft.com/office/officeart/2005/8/colors/accent3_4" csCatId="accent3" phldr="1"/>
      <dgm:spPr/>
      <dgm:t>
        <a:bodyPr/>
        <a:lstStyle/>
        <a:p>
          <a:endParaRPr lang="es-ES"/>
        </a:p>
      </dgm:t>
    </dgm:pt>
    <dgm:pt modelId="{F2A90806-B2C0-429D-9E6C-524BCE3152A0}">
      <dgm:prSet phldrT="[Texto]"/>
      <dgm:spPr/>
      <dgm:t>
        <a:bodyPr/>
        <a:lstStyle/>
        <a:p>
          <a:r>
            <a:rPr lang="es-ES" dirty="0" smtClean="0"/>
            <a:t>CUESTIONES QUE DEBEN COMUNICARSE</a:t>
          </a:r>
          <a:endParaRPr lang="es-ES" dirty="0"/>
        </a:p>
      </dgm:t>
    </dgm:pt>
    <dgm:pt modelId="{F65F3F89-A45B-425F-99DF-DF0173DCBD6A}" type="parTrans" cxnId="{61180530-400A-48B1-8068-382CE03B1698}">
      <dgm:prSet/>
      <dgm:spPr/>
      <dgm:t>
        <a:bodyPr/>
        <a:lstStyle/>
        <a:p>
          <a:endParaRPr lang="es-ES"/>
        </a:p>
      </dgm:t>
    </dgm:pt>
    <dgm:pt modelId="{5EBCD902-6AAC-4271-AB8F-4E741E64F141}" type="sibTrans" cxnId="{61180530-400A-48B1-8068-382CE03B1698}">
      <dgm:prSet/>
      <dgm:spPr/>
      <dgm:t>
        <a:bodyPr/>
        <a:lstStyle/>
        <a:p>
          <a:endParaRPr lang="es-ES"/>
        </a:p>
      </dgm:t>
    </dgm:pt>
    <dgm:pt modelId="{E0563DAD-2667-4F5D-9814-8FF8F733FAEC}">
      <dgm:prSet phldrT="[Texto]"/>
      <dgm:spPr/>
      <dgm:t>
        <a:bodyPr/>
        <a:lstStyle/>
        <a:p>
          <a:r>
            <a:rPr lang="es-ES" dirty="0" smtClean="0"/>
            <a:t>Responsabilidades del auditor </a:t>
          </a:r>
          <a:endParaRPr lang="es-ES" dirty="0"/>
        </a:p>
      </dgm:t>
    </dgm:pt>
    <dgm:pt modelId="{630D260F-F9B3-44E8-9396-4DB8B776D9B4}" type="parTrans" cxnId="{0B0EDE41-CB60-4CC3-A989-EBEF1610DB23}">
      <dgm:prSet/>
      <dgm:spPr/>
      <dgm:t>
        <a:bodyPr/>
        <a:lstStyle/>
        <a:p>
          <a:endParaRPr lang="es-ES"/>
        </a:p>
      </dgm:t>
    </dgm:pt>
    <dgm:pt modelId="{D70E56DD-193A-4B4D-A0D8-36FE5F664CB5}" type="sibTrans" cxnId="{0B0EDE41-CB60-4CC3-A989-EBEF1610DB23}">
      <dgm:prSet/>
      <dgm:spPr/>
      <dgm:t>
        <a:bodyPr/>
        <a:lstStyle/>
        <a:p>
          <a:endParaRPr lang="es-ES"/>
        </a:p>
      </dgm:t>
    </dgm:pt>
    <dgm:pt modelId="{D153ECAD-EDC5-4B48-942F-A8A147C60754}">
      <dgm:prSet phldrT="[Texto]"/>
      <dgm:spPr/>
      <dgm:t>
        <a:bodyPr/>
        <a:lstStyle/>
        <a:p>
          <a:r>
            <a:rPr lang="es-ES" dirty="0" smtClean="0"/>
            <a:t>Alcance y momento de realización de la auditoría</a:t>
          </a:r>
          <a:endParaRPr lang="es-ES" dirty="0"/>
        </a:p>
      </dgm:t>
    </dgm:pt>
    <dgm:pt modelId="{E49A31AE-1470-4136-B479-125EC74267AD}" type="parTrans" cxnId="{89F33E68-2324-4539-BAAF-99E6FBCA2432}">
      <dgm:prSet/>
      <dgm:spPr/>
      <dgm:t>
        <a:bodyPr/>
        <a:lstStyle/>
        <a:p>
          <a:endParaRPr lang="es-ES"/>
        </a:p>
      </dgm:t>
    </dgm:pt>
    <dgm:pt modelId="{3453AEDB-4A7B-45D7-B198-1C0A990D3931}" type="sibTrans" cxnId="{89F33E68-2324-4539-BAAF-99E6FBCA2432}">
      <dgm:prSet/>
      <dgm:spPr/>
      <dgm:t>
        <a:bodyPr/>
        <a:lstStyle/>
        <a:p>
          <a:endParaRPr lang="es-ES"/>
        </a:p>
      </dgm:t>
    </dgm:pt>
    <dgm:pt modelId="{02226484-2A7F-46BF-912F-7953DB9C849E}">
      <dgm:prSet phldrT="[Texto]"/>
      <dgm:spPr/>
      <dgm:t>
        <a:bodyPr/>
        <a:lstStyle/>
        <a:p>
          <a:r>
            <a:rPr lang="es-ES" dirty="0" smtClean="0"/>
            <a:t>Hallazgos significativos</a:t>
          </a:r>
          <a:endParaRPr lang="es-ES" dirty="0"/>
        </a:p>
      </dgm:t>
    </dgm:pt>
    <dgm:pt modelId="{A0FD9542-7001-498B-846A-08F0308FA31C}" type="parTrans" cxnId="{E3BA89B9-E468-45C5-93CA-F4B675325F7B}">
      <dgm:prSet/>
      <dgm:spPr/>
      <dgm:t>
        <a:bodyPr/>
        <a:lstStyle/>
        <a:p>
          <a:endParaRPr lang="es-ES"/>
        </a:p>
      </dgm:t>
    </dgm:pt>
    <dgm:pt modelId="{B7160FD7-B51D-4B01-8455-4164B69ADB55}" type="sibTrans" cxnId="{E3BA89B9-E468-45C5-93CA-F4B675325F7B}">
      <dgm:prSet/>
      <dgm:spPr/>
      <dgm:t>
        <a:bodyPr/>
        <a:lstStyle/>
        <a:p>
          <a:endParaRPr lang="es-ES"/>
        </a:p>
      </dgm:t>
    </dgm:pt>
    <dgm:pt modelId="{0A1626C8-DFE2-4E80-9852-3F2DD6CD73C9}">
      <dgm:prSet phldrT="[Texto]"/>
      <dgm:spPr/>
      <dgm:t>
        <a:bodyPr/>
        <a:lstStyle/>
        <a:p>
          <a:r>
            <a:rPr lang="es-ES" dirty="0" smtClean="0"/>
            <a:t>La independencia del auditor</a:t>
          </a:r>
          <a:endParaRPr lang="es-ES" dirty="0"/>
        </a:p>
      </dgm:t>
    </dgm:pt>
    <dgm:pt modelId="{45C60446-7FD2-4EC1-ACD4-636615C2DC57}" type="parTrans" cxnId="{2E45B71D-50B2-4181-8FF3-226F69E625B5}">
      <dgm:prSet/>
      <dgm:spPr/>
      <dgm:t>
        <a:bodyPr/>
        <a:lstStyle/>
        <a:p>
          <a:endParaRPr lang="es-ES"/>
        </a:p>
      </dgm:t>
    </dgm:pt>
    <dgm:pt modelId="{8495CEBF-FAC5-4EF5-9491-D9AF3CE0C475}" type="sibTrans" cxnId="{2E45B71D-50B2-4181-8FF3-226F69E625B5}">
      <dgm:prSet/>
      <dgm:spPr/>
      <dgm:t>
        <a:bodyPr/>
        <a:lstStyle/>
        <a:p>
          <a:endParaRPr lang="es-ES"/>
        </a:p>
      </dgm:t>
    </dgm:pt>
    <dgm:pt modelId="{25FDB73F-1FEF-41ED-B899-B4A1BEE782FE}" type="pres">
      <dgm:prSet presAssocID="{966D646D-0760-45F2-B961-88F8D1875990}" presName="hierChild1" presStyleCnt="0">
        <dgm:presLayoutVars>
          <dgm:orgChart val="1"/>
          <dgm:chPref val="1"/>
          <dgm:dir/>
          <dgm:animOne val="branch"/>
          <dgm:animLvl val="lvl"/>
          <dgm:resizeHandles/>
        </dgm:presLayoutVars>
      </dgm:prSet>
      <dgm:spPr/>
      <dgm:t>
        <a:bodyPr/>
        <a:lstStyle/>
        <a:p>
          <a:endParaRPr lang="es-ES"/>
        </a:p>
      </dgm:t>
    </dgm:pt>
    <dgm:pt modelId="{C23AC681-9B52-48FD-84D0-6E9E2D9F7D29}" type="pres">
      <dgm:prSet presAssocID="{F2A90806-B2C0-429D-9E6C-524BCE3152A0}" presName="hierRoot1" presStyleCnt="0">
        <dgm:presLayoutVars>
          <dgm:hierBranch val="init"/>
        </dgm:presLayoutVars>
      </dgm:prSet>
      <dgm:spPr/>
      <dgm:t>
        <a:bodyPr/>
        <a:lstStyle/>
        <a:p>
          <a:endParaRPr lang="es-ES"/>
        </a:p>
      </dgm:t>
    </dgm:pt>
    <dgm:pt modelId="{B33A46D4-4764-4951-8DCA-1D5C4B3A6400}" type="pres">
      <dgm:prSet presAssocID="{F2A90806-B2C0-429D-9E6C-524BCE3152A0}" presName="rootComposite1" presStyleCnt="0"/>
      <dgm:spPr/>
      <dgm:t>
        <a:bodyPr/>
        <a:lstStyle/>
        <a:p>
          <a:endParaRPr lang="es-ES"/>
        </a:p>
      </dgm:t>
    </dgm:pt>
    <dgm:pt modelId="{168E79FE-5DCA-4C7F-9C77-1C3EF78CFA76}" type="pres">
      <dgm:prSet presAssocID="{F2A90806-B2C0-429D-9E6C-524BCE3152A0}" presName="rootText1" presStyleLbl="node0" presStyleIdx="0" presStyleCnt="1">
        <dgm:presLayoutVars>
          <dgm:chPref val="3"/>
        </dgm:presLayoutVars>
      </dgm:prSet>
      <dgm:spPr/>
      <dgm:t>
        <a:bodyPr/>
        <a:lstStyle/>
        <a:p>
          <a:endParaRPr lang="es-ES"/>
        </a:p>
      </dgm:t>
    </dgm:pt>
    <dgm:pt modelId="{5C81DA82-2FBB-4754-84E5-2319A9F2AA20}" type="pres">
      <dgm:prSet presAssocID="{F2A90806-B2C0-429D-9E6C-524BCE3152A0}" presName="rootConnector1" presStyleLbl="node1" presStyleIdx="0" presStyleCnt="0"/>
      <dgm:spPr/>
      <dgm:t>
        <a:bodyPr/>
        <a:lstStyle/>
        <a:p>
          <a:endParaRPr lang="es-ES"/>
        </a:p>
      </dgm:t>
    </dgm:pt>
    <dgm:pt modelId="{8D4FBFBA-AE49-4EDA-8F20-07B1F8D4BA10}" type="pres">
      <dgm:prSet presAssocID="{F2A90806-B2C0-429D-9E6C-524BCE3152A0}" presName="hierChild2" presStyleCnt="0"/>
      <dgm:spPr/>
      <dgm:t>
        <a:bodyPr/>
        <a:lstStyle/>
        <a:p>
          <a:endParaRPr lang="es-ES"/>
        </a:p>
      </dgm:t>
    </dgm:pt>
    <dgm:pt modelId="{5412B389-BA3D-4F6B-8649-7B8EC37A9C77}" type="pres">
      <dgm:prSet presAssocID="{630D260F-F9B3-44E8-9396-4DB8B776D9B4}" presName="Name37" presStyleLbl="parChTrans1D2" presStyleIdx="0" presStyleCnt="4"/>
      <dgm:spPr/>
      <dgm:t>
        <a:bodyPr/>
        <a:lstStyle/>
        <a:p>
          <a:endParaRPr lang="es-ES"/>
        </a:p>
      </dgm:t>
    </dgm:pt>
    <dgm:pt modelId="{D6F434DB-19B0-4125-B1F2-F201D221F213}" type="pres">
      <dgm:prSet presAssocID="{E0563DAD-2667-4F5D-9814-8FF8F733FAEC}" presName="hierRoot2" presStyleCnt="0">
        <dgm:presLayoutVars>
          <dgm:hierBranch val="init"/>
        </dgm:presLayoutVars>
      </dgm:prSet>
      <dgm:spPr/>
      <dgm:t>
        <a:bodyPr/>
        <a:lstStyle/>
        <a:p>
          <a:endParaRPr lang="es-ES"/>
        </a:p>
      </dgm:t>
    </dgm:pt>
    <dgm:pt modelId="{DEF99688-9352-409E-AE53-60885BFF6FC3}" type="pres">
      <dgm:prSet presAssocID="{E0563DAD-2667-4F5D-9814-8FF8F733FAEC}" presName="rootComposite" presStyleCnt="0"/>
      <dgm:spPr/>
      <dgm:t>
        <a:bodyPr/>
        <a:lstStyle/>
        <a:p>
          <a:endParaRPr lang="es-ES"/>
        </a:p>
      </dgm:t>
    </dgm:pt>
    <dgm:pt modelId="{1832557F-7E8F-4456-BD4E-EE66DED4019B}" type="pres">
      <dgm:prSet presAssocID="{E0563DAD-2667-4F5D-9814-8FF8F733FAEC}" presName="rootText" presStyleLbl="node2" presStyleIdx="0" presStyleCnt="4">
        <dgm:presLayoutVars>
          <dgm:chPref val="3"/>
        </dgm:presLayoutVars>
      </dgm:prSet>
      <dgm:spPr/>
      <dgm:t>
        <a:bodyPr/>
        <a:lstStyle/>
        <a:p>
          <a:endParaRPr lang="es-ES"/>
        </a:p>
      </dgm:t>
    </dgm:pt>
    <dgm:pt modelId="{F927169D-33A9-4585-A91D-ADF6BFCC0BAB}" type="pres">
      <dgm:prSet presAssocID="{E0563DAD-2667-4F5D-9814-8FF8F733FAEC}" presName="rootConnector" presStyleLbl="node2" presStyleIdx="0" presStyleCnt="4"/>
      <dgm:spPr/>
      <dgm:t>
        <a:bodyPr/>
        <a:lstStyle/>
        <a:p>
          <a:endParaRPr lang="es-ES"/>
        </a:p>
      </dgm:t>
    </dgm:pt>
    <dgm:pt modelId="{1402627D-AA2A-4DF7-99D0-A9E53B099BA8}" type="pres">
      <dgm:prSet presAssocID="{E0563DAD-2667-4F5D-9814-8FF8F733FAEC}" presName="hierChild4" presStyleCnt="0"/>
      <dgm:spPr/>
      <dgm:t>
        <a:bodyPr/>
        <a:lstStyle/>
        <a:p>
          <a:endParaRPr lang="es-ES"/>
        </a:p>
      </dgm:t>
    </dgm:pt>
    <dgm:pt modelId="{DB133400-A7E9-4C51-9195-A4113E74F2EC}" type="pres">
      <dgm:prSet presAssocID="{E0563DAD-2667-4F5D-9814-8FF8F733FAEC}" presName="hierChild5" presStyleCnt="0"/>
      <dgm:spPr/>
      <dgm:t>
        <a:bodyPr/>
        <a:lstStyle/>
        <a:p>
          <a:endParaRPr lang="es-ES"/>
        </a:p>
      </dgm:t>
    </dgm:pt>
    <dgm:pt modelId="{C1DBEEA7-FBE4-4A14-BD02-121605C410E2}" type="pres">
      <dgm:prSet presAssocID="{E49A31AE-1470-4136-B479-125EC74267AD}" presName="Name37" presStyleLbl="parChTrans1D2" presStyleIdx="1" presStyleCnt="4"/>
      <dgm:spPr/>
      <dgm:t>
        <a:bodyPr/>
        <a:lstStyle/>
        <a:p>
          <a:endParaRPr lang="es-ES"/>
        </a:p>
      </dgm:t>
    </dgm:pt>
    <dgm:pt modelId="{65601607-1D6F-4BA1-A47E-12C65B2C2036}" type="pres">
      <dgm:prSet presAssocID="{D153ECAD-EDC5-4B48-942F-A8A147C60754}" presName="hierRoot2" presStyleCnt="0">
        <dgm:presLayoutVars>
          <dgm:hierBranch val="init"/>
        </dgm:presLayoutVars>
      </dgm:prSet>
      <dgm:spPr/>
      <dgm:t>
        <a:bodyPr/>
        <a:lstStyle/>
        <a:p>
          <a:endParaRPr lang="es-ES"/>
        </a:p>
      </dgm:t>
    </dgm:pt>
    <dgm:pt modelId="{5B08642A-8691-4EAA-8C84-678A5CECC332}" type="pres">
      <dgm:prSet presAssocID="{D153ECAD-EDC5-4B48-942F-A8A147C60754}" presName="rootComposite" presStyleCnt="0"/>
      <dgm:spPr/>
      <dgm:t>
        <a:bodyPr/>
        <a:lstStyle/>
        <a:p>
          <a:endParaRPr lang="es-ES"/>
        </a:p>
      </dgm:t>
    </dgm:pt>
    <dgm:pt modelId="{CB1ACC2A-FB25-4EB3-A726-ECDE7770B570}" type="pres">
      <dgm:prSet presAssocID="{D153ECAD-EDC5-4B48-942F-A8A147C60754}" presName="rootText" presStyleLbl="node2" presStyleIdx="1" presStyleCnt="4">
        <dgm:presLayoutVars>
          <dgm:chPref val="3"/>
        </dgm:presLayoutVars>
      </dgm:prSet>
      <dgm:spPr/>
      <dgm:t>
        <a:bodyPr/>
        <a:lstStyle/>
        <a:p>
          <a:endParaRPr lang="es-ES"/>
        </a:p>
      </dgm:t>
    </dgm:pt>
    <dgm:pt modelId="{74FF874D-1787-45EF-ADD1-6EA43A6F02A4}" type="pres">
      <dgm:prSet presAssocID="{D153ECAD-EDC5-4B48-942F-A8A147C60754}" presName="rootConnector" presStyleLbl="node2" presStyleIdx="1" presStyleCnt="4"/>
      <dgm:spPr/>
      <dgm:t>
        <a:bodyPr/>
        <a:lstStyle/>
        <a:p>
          <a:endParaRPr lang="es-ES"/>
        </a:p>
      </dgm:t>
    </dgm:pt>
    <dgm:pt modelId="{41DD5DB4-1651-4199-B372-DD499E5244EE}" type="pres">
      <dgm:prSet presAssocID="{D153ECAD-EDC5-4B48-942F-A8A147C60754}" presName="hierChild4" presStyleCnt="0"/>
      <dgm:spPr/>
      <dgm:t>
        <a:bodyPr/>
        <a:lstStyle/>
        <a:p>
          <a:endParaRPr lang="es-ES"/>
        </a:p>
      </dgm:t>
    </dgm:pt>
    <dgm:pt modelId="{323FE49D-7F2B-4019-874C-FB43A3238CFC}" type="pres">
      <dgm:prSet presAssocID="{D153ECAD-EDC5-4B48-942F-A8A147C60754}" presName="hierChild5" presStyleCnt="0"/>
      <dgm:spPr/>
      <dgm:t>
        <a:bodyPr/>
        <a:lstStyle/>
        <a:p>
          <a:endParaRPr lang="es-ES"/>
        </a:p>
      </dgm:t>
    </dgm:pt>
    <dgm:pt modelId="{5CBB1636-2385-4119-B276-2678D31213D5}" type="pres">
      <dgm:prSet presAssocID="{A0FD9542-7001-498B-846A-08F0308FA31C}" presName="Name37" presStyleLbl="parChTrans1D2" presStyleIdx="2" presStyleCnt="4"/>
      <dgm:spPr/>
      <dgm:t>
        <a:bodyPr/>
        <a:lstStyle/>
        <a:p>
          <a:endParaRPr lang="es-ES"/>
        </a:p>
      </dgm:t>
    </dgm:pt>
    <dgm:pt modelId="{55665512-3C7D-45D5-9F46-C71763DC5F21}" type="pres">
      <dgm:prSet presAssocID="{02226484-2A7F-46BF-912F-7953DB9C849E}" presName="hierRoot2" presStyleCnt="0">
        <dgm:presLayoutVars>
          <dgm:hierBranch val="init"/>
        </dgm:presLayoutVars>
      </dgm:prSet>
      <dgm:spPr/>
      <dgm:t>
        <a:bodyPr/>
        <a:lstStyle/>
        <a:p>
          <a:endParaRPr lang="es-ES"/>
        </a:p>
      </dgm:t>
    </dgm:pt>
    <dgm:pt modelId="{D560FCD9-BD5D-403A-896D-E22A524822AD}" type="pres">
      <dgm:prSet presAssocID="{02226484-2A7F-46BF-912F-7953DB9C849E}" presName="rootComposite" presStyleCnt="0"/>
      <dgm:spPr/>
      <dgm:t>
        <a:bodyPr/>
        <a:lstStyle/>
        <a:p>
          <a:endParaRPr lang="es-ES"/>
        </a:p>
      </dgm:t>
    </dgm:pt>
    <dgm:pt modelId="{C375F0B7-A212-4AE1-83CB-F4588FA4FC8E}" type="pres">
      <dgm:prSet presAssocID="{02226484-2A7F-46BF-912F-7953DB9C849E}" presName="rootText" presStyleLbl="node2" presStyleIdx="2" presStyleCnt="4">
        <dgm:presLayoutVars>
          <dgm:chPref val="3"/>
        </dgm:presLayoutVars>
      </dgm:prSet>
      <dgm:spPr/>
      <dgm:t>
        <a:bodyPr/>
        <a:lstStyle/>
        <a:p>
          <a:endParaRPr lang="es-ES"/>
        </a:p>
      </dgm:t>
    </dgm:pt>
    <dgm:pt modelId="{4897187A-0A13-46AE-902D-7E17A59D5EBC}" type="pres">
      <dgm:prSet presAssocID="{02226484-2A7F-46BF-912F-7953DB9C849E}" presName="rootConnector" presStyleLbl="node2" presStyleIdx="2" presStyleCnt="4"/>
      <dgm:spPr/>
      <dgm:t>
        <a:bodyPr/>
        <a:lstStyle/>
        <a:p>
          <a:endParaRPr lang="es-ES"/>
        </a:p>
      </dgm:t>
    </dgm:pt>
    <dgm:pt modelId="{64DB283A-4059-4C95-B468-1901AE4F1E58}" type="pres">
      <dgm:prSet presAssocID="{02226484-2A7F-46BF-912F-7953DB9C849E}" presName="hierChild4" presStyleCnt="0"/>
      <dgm:spPr/>
      <dgm:t>
        <a:bodyPr/>
        <a:lstStyle/>
        <a:p>
          <a:endParaRPr lang="es-ES"/>
        </a:p>
      </dgm:t>
    </dgm:pt>
    <dgm:pt modelId="{8A92F7D4-1D59-44A5-AA77-79FFCF7120B7}" type="pres">
      <dgm:prSet presAssocID="{02226484-2A7F-46BF-912F-7953DB9C849E}" presName="hierChild5" presStyleCnt="0"/>
      <dgm:spPr/>
      <dgm:t>
        <a:bodyPr/>
        <a:lstStyle/>
        <a:p>
          <a:endParaRPr lang="es-ES"/>
        </a:p>
      </dgm:t>
    </dgm:pt>
    <dgm:pt modelId="{DFAC8DC9-ED22-4984-8DDC-E384246A76A8}" type="pres">
      <dgm:prSet presAssocID="{45C60446-7FD2-4EC1-ACD4-636615C2DC57}" presName="Name37" presStyleLbl="parChTrans1D2" presStyleIdx="3" presStyleCnt="4"/>
      <dgm:spPr/>
      <dgm:t>
        <a:bodyPr/>
        <a:lstStyle/>
        <a:p>
          <a:endParaRPr lang="es-ES"/>
        </a:p>
      </dgm:t>
    </dgm:pt>
    <dgm:pt modelId="{85BF61A2-7325-48AA-AD4C-63D746C6172A}" type="pres">
      <dgm:prSet presAssocID="{0A1626C8-DFE2-4E80-9852-3F2DD6CD73C9}" presName="hierRoot2" presStyleCnt="0">
        <dgm:presLayoutVars>
          <dgm:hierBranch val="init"/>
        </dgm:presLayoutVars>
      </dgm:prSet>
      <dgm:spPr/>
      <dgm:t>
        <a:bodyPr/>
        <a:lstStyle/>
        <a:p>
          <a:endParaRPr lang="es-ES"/>
        </a:p>
      </dgm:t>
    </dgm:pt>
    <dgm:pt modelId="{F2A9B507-283E-4E9F-9D9B-163D51B89ABF}" type="pres">
      <dgm:prSet presAssocID="{0A1626C8-DFE2-4E80-9852-3F2DD6CD73C9}" presName="rootComposite" presStyleCnt="0"/>
      <dgm:spPr/>
      <dgm:t>
        <a:bodyPr/>
        <a:lstStyle/>
        <a:p>
          <a:endParaRPr lang="es-ES"/>
        </a:p>
      </dgm:t>
    </dgm:pt>
    <dgm:pt modelId="{7EA81214-00BD-4671-93BB-6810E6B02BA8}" type="pres">
      <dgm:prSet presAssocID="{0A1626C8-DFE2-4E80-9852-3F2DD6CD73C9}" presName="rootText" presStyleLbl="node2" presStyleIdx="3" presStyleCnt="4">
        <dgm:presLayoutVars>
          <dgm:chPref val="3"/>
        </dgm:presLayoutVars>
      </dgm:prSet>
      <dgm:spPr/>
      <dgm:t>
        <a:bodyPr/>
        <a:lstStyle/>
        <a:p>
          <a:endParaRPr lang="es-ES"/>
        </a:p>
      </dgm:t>
    </dgm:pt>
    <dgm:pt modelId="{978A0CD3-90E9-41B4-9FCD-F7F9C1407347}" type="pres">
      <dgm:prSet presAssocID="{0A1626C8-DFE2-4E80-9852-3F2DD6CD73C9}" presName="rootConnector" presStyleLbl="node2" presStyleIdx="3" presStyleCnt="4"/>
      <dgm:spPr/>
      <dgm:t>
        <a:bodyPr/>
        <a:lstStyle/>
        <a:p>
          <a:endParaRPr lang="es-ES"/>
        </a:p>
      </dgm:t>
    </dgm:pt>
    <dgm:pt modelId="{8F330B3E-0EBA-4AC5-93D7-45A4EC6807DE}" type="pres">
      <dgm:prSet presAssocID="{0A1626C8-DFE2-4E80-9852-3F2DD6CD73C9}" presName="hierChild4" presStyleCnt="0"/>
      <dgm:spPr/>
      <dgm:t>
        <a:bodyPr/>
        <a:lstStyle/>
        <a:p>
          <a:endParaRPr lang="es-ES"/>
        </a:p>
      </dgm:t>
    </dgm:pt>
    <dgm:pt modelId="{BA64B4CB-EF9F-496A-B196-E51A4D8D801A}" type="pres">
      <dgm:prSet presAssocID="{0A1626C8-DFE2-4E80-9852-3F2DD6CD73C9}" presName="hierChild5" presStyleCnt="0"/>
      <dgm:spPr/>
      <dgm:t>
        <a:bodyPr/>
        <a:lstStyle/>
        <a:p>
          <a:endParaRPr lang="es-ES"/>
        </a:p>
      </dgm:t>
    </dgm:pt>
    <dgm:pt modelId="{7BA25A71-07D9-4732-BF26-EA495D79E437}" type="pres">
      <dgm:prSet presAssocID="{F2A90806-B2C0-429D-9E6C-524BCE3152A0}" presName="hierChild3" presStyleCnt="0"/>
      <dgm:spPr/>
      <dgm:t>
        <a:bodyPr/>
        <a:lstStyle/>
        <a:p>
          <a:endParaRPr lang="es-ES"/>
        </a:p>
      </dgm:t>
    </dgm:pt>
  </dgm:ptLst>
  <dgm:cxnLst>
    <dgm:cxn modelId="{3119FAB3-0843-43EA-B137-7413E6C7239C}" type="presOf" srcId="{02226484-2A7F-46BF-912F-7953DB9C849E}" destId="{4897187A-0A13-46AE-902D-7E17A59D5EBC}" srcOrd="1" destOrd="0" presId="urn:microsoft.com/office/officeart/2005/8/layout/orgChart1"/>
    <dgm:cxn modelId="{46B12237-9688-419C-898C-FDE3134E1C82}" type="presOf" srcId="{0A1626C8-DFE2-4E80-9852-3F2DD6CD73C9}" destId="{978A0CD3-90E9-41B4-9FCD-F7F9C1407347}" srcOrd="1" destOrd="0" presId="urn:microsoft.com/office/officeart/2005/8/layout/orgChart1"/>
    <dgm:cxn modelId="{CB7A7295-F978-4E10-9B80-6A6DD47701C2}" type="presOf" srcId="{0A1626C8-DFE2-4E80-9852-3F2DD6CD73C9}" destId="{7EA81214-00BD-4671-93BB-6810E6B02BA8}" srcOrd="0" destOrd="0" presId="urn:microsoft.com/office/officeart/2005/8/layout/orgChart1"/>
    <dgm:cxn modelId="{A194421D-FD3F-4E4A-B6E4-C504A9DAE28C}" type="presOf" srcId="{630D260F-F9B3-44E8-9396-4DB8B776D9B4}" destId="{5412B389-BA3D-4F6B-8649-7B8EC37A9C77}" srcOrd="0" destOrd="0" presId="urn:microsoft.com/office/officeart/2005/8/layout/orgChart1"/>
    <dgm:cxn modelId="{89F33E68-2324-4539-BAAF-99E6FBCA2432}" srcId="{F2A90806-B2C0-429D-9E6C-524BCE3152A0}" destId="{D153ECAD-EDC5-4B48-942F-A8A147C60754}" srcOrd="1" destOrd="0" parTransId="{E49A31AE-1470-4136-B479-125EC74267AD}" sibTransId="{3453AEDB-4A7B-45D7-B198-1C0A990D3931}"/>
    <dgm:cxn modelId="{2315FF19-C061-4F69-9A8E-5430BD652644}" type="presOf" srcId="{D153ECAD-EDC5-4B48-942F-A8A147C60754}" destId="{CB1ACC2A-FB25-4EB3-A726-ECDE7770B570}" srcOrd="0" destOrd="0" presId="urn:microsoft.com/office/officeart/2005/8/layout/orgChart1"/>
    <dgm:cxn modelId="{7DF60650-2B8A-46ED-BD49-24DFEC676742}" type="presOf" srcId="{966D646D-0760-45F2-B961-88F8D1875990}" destId="{25FDB73F-1FEF-41ED-B899-B4A1BEE782FE}" srcOrd="0" destOrd="0" presId="urn:microsoft.com/office/officeart/2005/8/layout/orgChart1"/>
    <dgm:cxn modelId="{BE9D67DC-878A-4DCF-A78D-2A380B2BB411}" type="presOf" srcId="{E0563DAD-2667-4F5D-9814-8FF8F733FAEC}" destId="{F927169D-33A9-4585-A91D-ADF6BFCC0BAB}" srcOrd="1" destOrd="0" presId="urn:microsoft.com/office/officeart/2005/8/layout/orgChart1"/>
    <dgm:cxn modelId="{3527E4A8-1316-4AEE-BF9A-E49BC3D05548}" type="presOf" srcId="{E49A31AE-1470-4136-B479-125EC74267AD}" destId="{C1DBEEA7-FBE4-4A14-BD02-121605C410E2}" srcOrd="0" destOrd="0" presId="urn:microsoft.com/office/officeart/2005/8/layout/orgChart1"/>
    <dgm:cxn modelId="{42DCA20F-1C7A-478C-A660-D702D0735AF0}" type="presOf" srcId="{E0563DAD-2667-4F5D-9814-8FF8F733FAEC}" destId="{1832557F-7E8F-4456-BD4E-EE66DED4019B}" srcOrd="0" destOrd="0" presId="urn:microsoft.com/office/officeart/2005/8/layout/orgChart1"/>
    <dgm:cxn modelId="{FF5D2F41-5141-4E34-A229-AAA59D29E3E0}" type="presOf" srcId="{A0FD9542-7001-498B-846A-08F0308FA31C}" destId="{5CBB1636-2385-4119-B276-2678D31213D5}" srcOrd="0" destOrd="0" presId="urn:microsoft.com/office/officeart/2005/8/layout/orgChart1"/>
    <dgm:cxn modelId="{F5604106-73CC-478A-B19C-288437F7E89A}" type="presOf" srcId="{F2A90806-B2C0-429D-9E6C-524BCE3152A0}" destId="{168E79FE-5DCA-4C7F-9C77-1C3EF78CFA76}" srcOrd="0" destOrd="0" presId="urn:microsoft.com/office/officeart/2005/8/layout/orgChart1"/>
    <dgm:cxn modelId="{13416059-2C2E-46DC-ADB5-1050BA5CE67D}" type="presOf" srcId="{02226484-2A7F-46BF-912F-7953DB9C849E}" destId="{C375F0B7-A212-4AE1-83CB-F4588FA4FC8E}" srcOrd="0" destOrd="0" presId="urn:microsoft.com/office/officeart/2005/8/layout/orgChart1"/>
    <dgm:cxn modelId="{36952EF3-56A8-45D2-91E4-23E6FD4E000F}" type="presOf" srcId="{F2A90806-B2C0-429D-9E6C-524BCE3152A0}" destId="{5C81DA82-2FBB-4754-84E5-2319A9F2AA20}" srcOrd="1" destOrd="0" presId="urn:microsoft.com/office/officeart/2005/8/layout/orgChart1"/>
    <dgm:cxn modelId="{C0976441-931F-4879-8743-88C263B2BB56}" type="presOf" srcId="{45C60446-7FD2-4EC1-ACD4-636615C2DC57}" destId="{DFAC8DC9-ED22-4984-8DDC-E384246A76A8}" srcOrd="0" destOrd="0" presId="urn:microsoft.com/office/officeart/2005/8/layout/orgChart1"/>
    <dgm:cxn modelId="{2E45B71D-50B2-4181-8FF3-226F69E625B5}" srcId="{F2A90806-B2C0-429D-9E6C-524BCE3152A0}" destId="{0A1626C8-DFE2-4E80-9852-3F2DD6CD73C9}" srcOrd="3" destOrd="0" parTransId="{45C60446-7FD2-4EC1-ACD4-636615C2DC57}" sibTransId="{8495CEBF-FAC5-4EF5-9491-D9AF3CE0C475}"/>
    <dgm:cxn modelId="{E3BA89B9-E468-45C5-93CA-F4B675325F7B}" srcId="{F2A90806-B2C0-429D-9E6C-524BCE3152A0}" destId="{02226484-2A7F-46BF-912F-7953DB9C849E}" srcOrd="2" destOrd="0" parTransId="{A0FD9542-7001-498B-846A-08F0308FA31C}" sibTransId="{B7160FD7-B51D-4B01-8455-4164B69ADB55}"/>
    <dgm:cxn modelId="{0F04082C-F8C0-4AFD-B922-8BA9E99656C9}" type="presOf" srcId="{D153ECAD-EDC5-4B48-942F-A8A147C60754}" destId="{74FF874D-1787-45EF-ADD1-6EA43A6F02A4}" srcOrd="1" destOrd="0" presId="urn:microsoft.com/office/officeart/2005/8/layout/orgChart1"/>
    <dgm:cxn modelId="{0B0EDE41-CB60-4CC3-A989-EBEF1610DB23}" srcId="{F2A90806-B2C0-429D-9E6C-524BCE3152A0}" destId="{E0563DAD-2667-4F5D-9814-8FF8F733FAEC}" srcOrd="0" destOrd="0" parTransId="{630D260F-F9B3-44E8-9396-4DB8B776D9B4}" sibTransId="{D70E56DD-193A-4B4D-A0D8-36FE5F664CB5}"/>
    <dgm:cxn modelId="{61180530-400A-48B1-8068-382CE03B1698}" srcId="{966D646D-0760-45F2-B961-88F8D1875990}" destId="{F2A90806-B2C0-429D-9E6C-524BCE3152A0}" srcOrd="0" destOrd="0" parTransId="{F65F3F89-A45B-425F-99DF-DF0173DCBD6A}" sibTransId="{5EBCD902-6AAC-4271-AB8F-4E741E64F141}"/>
    <dgm:cxn modelId="{958E5484-0BC0-4307-8554-238F9C33EF6A}" type="presParOf" srcId="{25FDB73F-1FEF-41ED-B899-B4A1BEE782FE}" destId="{C23AC681-9B52-48FD-84D0-6E9E2D9F7D29}" srcOrd="0" destOrd="0" presId="urn:microsoft.com/office/officeart/2005/8/layout/orgChart1"/>
    <dgm:cxn modelId="{5861E0B8-51ED-4E5F-BAF2-FF9D06C6079A}" type="presParOf" srcId="{C23AC681-9B52-48FD-84D0-6E9E2D9F7D29}" destId="{B33A46D4-4764-4951-8DCA-1D5C4B3A6400}" srcOrd="0" destOrd="0" presId="urn:microsoft.com/office/officeart/2005/8/layout/orgChart1"/>
    <dgm:cxn modelId="{21AE7593-3776-4336-94C1-2F5460AD376E}" type="presParOf" srcId="{B33A46D4-4764-4951-8DCA-1D5C4B3A6400}" destId="{168E79FE-5DCA-4C7F-9C77-1C3EF78CFA76}" srcOrd="0" destOrd="0" presId="urn:microsoft.com/office/officeart/2005/8/layout/orgChart1"/>
    <dgm:cxn modelId="{B89DEDAA-2C68-4D37-A50D-D3A811F9881F}" type="presParOf" srcId="{B33A46D4-4764-4951-8DCA-1D5C4B3A6400}" destId="{5C81DA82-2FBB-4754-84E5-2319A9F2AA20}" srcOrd="1" destOrd="0" presId="urn:microsoft.com/office/officeart/2005/8/layout/orgChart1"/>
    <dgm:cxn modelId="{DFC865EB-315A-4E07-A136-10EAD871E106}" type="presParOf" srcId="{C23AC681-9B52-48FD-84D0-6E9E2D9F7D29}" destId="{8D4FBFBA-AE49-4EDA-8F20-07B1F8D4BA10}" srcOrd="1" destOrd="0" presId="urn:microsoft.com/office/officeart/2005/8/layout/orgChart1"/>
    <dgm:cxn modelId="{08FCB532-57E8-4A7C-84DE-C7221C5B0F74}" type="presParOf" srcId="{8D4FBFBA-AE49-4EDA-8F20-07B1F8D4BA10}" destId="{5412B389-BA3D-4F6B-8649-7B8EC37A9C77}" srcOrd="0" destOrd="0" presId="urn:microsoft.com/office/officeart/2005/8/layout/orgChart1"/>
    <dgm:cxn modelId="{7B7D890E-9AD0-45E5-8455-2A80EA900180}" type="presParOf" srcId="{8D4FBFBA-AE49-4EDA-8F20-07B1F8D4BA10}" destId="{D6F434DB-19B0-4125-B1F2-F201D221F213}" srcOrd="1" destOrd="0" presId="urn:microsoft.com/office/officeart/2005/8/layout/orgChart1"/>
    <dgm:cxn modelId="{843399AC-CF00-4A6A-98CC-D7C1BB4876D6}" type="presParOf" srcId="{D6F434DB-19B0-4125-B1F2-F201D221F213}" destId="{DEF99688-9352-409E-AE53-60885BFF6FC3}" srcOrd="0" destOrd="0" presId="urn:microsoft.com/office/officeart/2005/8/layout/orgChart1"/>
    <dgm:cxn modelId="{BD89816E-75E0-45DD-B13D-C91A3758E9BD}" type="presParOf" srcId="{DEF99688-9352-409E-AE53-60885BFF6FC3}" destId="{1832557F-7E8F-4456-BD4E-EE66DED4019B}" srcOrd="0" destOrd="0" presId="urn:microsoft.com/office/officeart/2005/8/layout/orgChart1"/>
    <dgm:cxn modelId="{B6CFBE6B-AA53-4DF4-A0BE-57DB862C1597}" type="presParOf" srcId="{DEF99688-9352-409E-AE53-60885BFF6FC3}" destId="{F927169D-33A9-4585-A91D-ADF6BFCC0BAB}" srcOrd="1" destOrd="0" presId="urn:microsoft.com/office/officeart/2005/8/layout/orgChart1"/>
    <dgm:cxn modelId="{1E4259E7-685B-47E0-9338-9230C033AF24}" type="presParOf" srcId="{D6F434DB-19B0-4125-B1F2-F201D221F213}" destId="{1402627D-AA2A-4DF7-99D0-A9E53B099BA8}" srcOrd="1" destOrd="0" presId="urn:microsoft.com/office/officeart/2005/8/layout/orgChart1"/>
    <dgm:cxn modelId="{70215B24-ABB2-4E24-9DF2-1EAF210655D7}" type="presParOf" srcId="{D6F434DB-19B0-4125-B1F2-F201D221F213}" destId="{DB133400-A7E9-4C51-9195-A4113E74F2EC}" srcOrd="2" destOrd="0" presId="urn:microsoft.com/office/officeart/2005/8/layout/orgChart1"/>
    <dgm:cxn modelId="{F87FF12B-17EA-4675-8725-C230C6F9E752}" type="presParOf" srcId="{8D4FBFBA-AE49-4EDA-8F20-07B1F8D4BA10}" destId="{C1DBEEA7-FBE4-4A14-BD02-121605C410E2}" srcOrd="2" destOrd="0" presId="urn:microsoft.com/office/officeart/2005/8/layout/orgChart1"/>
    <dgm:cxn modelId="{3F2D4301-BE34-4606-80B1-EFD739F06CAD}" type="presParOf" srcId="{8D4FBFBA-AE49-4EDA-8F20-07B1F8D4BA10}" destId="{65601607-1D6F-4BA1-A47E-12C65B2C2036}" srcOrd="3" destOrd="0" presId="urn:microsoft.com/office/officeart/2005/8/layout/orgChart1"/>
    <dgm:cxn modelId="{A219B9D7-2A7D-48C2-A2BA-51F10D460DF6}" type="presParOf" srcId="{65601607-1D6F-4BA1-A47E-12C65B2C2036}" destId="{5B08642A-8691-4EAA-8C84-678A5CECC332}" srcOrd="0" destOrd="0" presId="urn:microsoft.com/office/officeart/2005/8/layout/orgChart1"/>
    <dgm:cxn modelId="{177AFAA1-FD8A-4285-BB55-01749C60E7CC}" type="presParOf" srcId="{5B08642A-8691-4EAA-8C84-678A5CECC332}" destId="{CB1ACC2A-FB25-4EB3-A726-ECDE7770B570}" srcOrd="0" destOrd="0" presId="urn:microsoft.com/office/officeart/2005/8/layout/orgChart1"/>
    <dgm:cxn modelId="{47436C53-4673-47FC-9956-510B841B1E27}" type="presParOf" srcId="{5B08642A-8691-4EAA-8C84-678A5CECC332}" destId="{74FF874D-1787-45EF-ADD1-6EA43A6F02A4}" srcOrd="1" destOrd="0" presId="urn:microsoft.com/office/officeart/2005/8/layout/orgChart1"/>
    <dgm:cxn modelId="{0D8523EE-0A3F-424D-BEE2-A9DACF0A5EEB}" type="presParOf" srcId="{65601607-1D6F-4BA1-A47E-12C65B2C2036}" destId="{41DD5DB4-1651-4199-B372-DD499E5244EE}" srcOrd="1" destOrd="0" presId="urn:microsoft.com/office/officeart/2005/8/layout/orgChart1"/>
    <dgm:cxn modelId="{8D7456E8-2DAE-4133-BA11-A44B9A3A2176}" type="presParOf" srcId="{65601607-1D6F-4BA1-A47E-12C65B2C2036}" destId="{323FE49D-7F2B-4019-874C-FB43A3238CFC}" srcOrd="2" destOrd="0" presId="urn:microsoft.com/office/officeart/2005/8/layout/orgChart1"/>
    <dgm:cxn modelId="{A67F150E-42D2-4388-90AB-68327DEF79AB}" type="presParOf" srcId="{8D4FBFBA-AE49-4EDA-8F20-07B1F8D4BA10}" destId="{5CBB1636-2385-4119-B276-2678D31213D5}" srcOrd="4" destOrd="0" presId="urn:microsoft.com/office/officeart/2005/8/layout/orgChart1"/>
    <dgm:cxn modelId="{81133AF5-183A-47C2-927C-DD437832820A}" type="presParOf" srcId="{8D4FBFBA-AE49-4EDA-8F20-07B1F8D4BA10}" destId="{55665512-3C7D-45D5-9F46-C71763DC5F21}" srcOrd="5" destOrd="0" presId="urn:microsoft.com/office/officeart/2005/8/layout/orgChart1"/>
    <dgm:cxn modelId="{9918F9DD-3E27-4C25-A3B9-371A75C7AD34}" type="presParOf" srcId="{55665512-3C7D-45D5-9F46-C71763DC5F21}" destId="{D560FCD9-BD5D-403A-896D-E22A524822AD}" srcOrd="0" destOrd="0" presId="urn:microsoft.com/office/officeart/2005/8/layout/orgChart1"/>
    <dgm:cxn modelId="{83B2732E-DA2B-4792-99DE-02AFB2F62B34}" type="presParOf" srcId="{D560FCD9-BD5D-403A-896D-E22A524822AD}" destId="{C375F0B7-A212-4AE1-83CB-F4588FA4FC8E}" srcOrd="0" destOrd="0" presId="urn:microsoft.com/office/officeart/2005/8/layout/orgChart1"/>
    <dgm:cxn modelId="{9FD18E01-839F-4ECC-95B6-43ECD391923A}" type="presParOf" srcId="{D560FCD9-BD5D-403A-896D-E22A524822AD}" destId="{4897187A-0A13-46AE-902D-7E17A59D5EBC}" srcOrd="1" destOrd="0" presId="urn:microsoft.com/office/officeart/2005/8/layout/orgChart1"/>
    <dgm:cxn modelId="{FECBA9A8-9AD7-4372-94DD-65B4B8AFC03C}" type="presParOf" srcId="{55665512-3C7D-45D5-9F46-C71763DC5F21}" destId="{64DB283A-4059-4C95-B468-1901AE4F1E58}" srcOrd="1" destOrd="0" presId="urn:microsoft.com/office/officeart/2005/8/layout/orgChart1"/>
    <dgm:cxn modelId="{A1B6C01D-A9E8-418A-8633-53418E200E07}" type="presParOf" srcId="{55665512-3C7D-45D5-9F46-C71763DC5F21}" destId="{8A92F7D4-1D59-44A5-AA77-79FFCF7120B7}" srcOrd="2" destOrd="0" presId="urn:microsoft.com/office/officeart/2005/8/layout/orgChart1"/>
    <dgm:cxn modelId="{DAA074D3-BEDF-40D4-8E2D-E6E2253B0770}" type="presParOf" srcId="{8D4FBFBA-AE49-4EDA-8F20-07B1F8D4BA10}" destId="{DFAC8DC9-ED22-4984-8DDC-E384246A76A8}" srcOrd="6" destOrd="0" presId="urn:microsoft.com/office/officeart/2005/8/layout/orgChart1"/>
    <dgm:cxn modelId="{9A1364C4-E480-4939-93E3-0E8819EEFFD7}" type="presParOf" srcId="{8D4FBFBA-AE49-4EDA-8F20-07B1F8D4BA10}" destId="{85BF61A2-7325-48AA-AD4C-63D746C6172A}" srcOrd="7" destOrd="0" presId="urn:microsoft.com/office/officeart/2005/8/layout/orgChart1"/>
    <dgm:cxn modelId="{F9C5811F-1AF7-4FC8-B829-C7921AE97DD8}" type="presParOf" srcId="{85BF61A2-7325-48AA-AD4C-63D746C6172A}" destId="{F2A9B507-283E-4E9F-9D9B-163D51B89ABF}" srcOrd="0" destOrd="0" presId="urn:microsoft.com/office/officeart/2005/8/layout/orgChart1"/>
    <dgm:cxn modelId="{1F3F6570-EC20-4167-A15B-6CA59315AC24}" type="presParOf" srcId="{F2A9B507-283E-4E9F-9D9B-163D51B89ABF}" destId="{7EA81214-00BD-4671-93BB-6810E6B02BA8}" srcOrd="0" destOrd="0" presId="urn:microsoft.com/office/officeart/2005/8/layout/orgChart1"/>
    <dgm:cxn modelId="{BE008C8A-1514-443A-8C46-E7907974826E}" type="presParOf" srcId="{F2A9B507-283E-4E9F-9D9B-163D51B89ABF}" destId="{978A0CD3-90E9-41B4-9FCD-F7F9C1407347}" srcOrd="1" destOrd="0" presId="urn:microsoft.com/office/officeart/2005/8/layout/orgChart1"/>
    <dgm:cxn modelId="{252CCA43-174B-4E0C-BDAE-9301831AA7C9}" type="presParOf" srcId="{85BF61A2-7325-48AA-AD4C-63D746C6172A}" destId="{8F330B3E-0EBA-4AC5-93D7-45A4EC6807DE}" srcOrd="1" destOrd="0" presId="urn:microsoft.com/office/officeart/2005/8/layout/orgChart1"/>
    <dgm:cxn modelId="{FA85ADE1-0D02-4D9F-80F5-61AC75FB87E0}" type="presParOf" srcId="{85BF61A2-7325-48AA-AD4C-63D746C6172A}" destId="{BA64B4CB-EF9F-496A-B196-E51A4D8D801A}" srcOrd="2" destOrd="0" presId="urn:microsoft.com/office/officeart/2005/8/layout/orgChart1"/>
    <dgm:cxn modelId="{AA3C3E18-4827-454D-8CFA-6C6EE7F27701}" type="presParOf" srcId="{C23AC681-9B52-48FD-84D0-6E9E2D9F7D29}" destId="{7BA25A71-07D9-4732-BF26-EA495D79E4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66D646D-0760-45F2-B961-88F8D1875990}" type="doc">
      <dgm:prSet loTypeId="urn:microsoft.com/office/officeart/2008/layout/HalfCircleOrganizationChart" loCatId="hierarchy" qsTypeId="urn:microsoft.com/office/officeart/2005/8/quickstyle/simple1" qsCatId="simple" csTypeId="urn:microsoft.com/office/officeart/2005/8/colors/colorful1" csCatId="colorful" phldr="1"/>
      <dgm:spPr/>
      <dgm:t>
        <a:bodyPr/>
        <a:lstStyle/>
        <a:p>
          <a:endParaRPr lang="es-ES"/>
        </a:p>
      </dgm:t>
    </dgm:pt>
    <dgm:pt modelId="{F2A90806-B2C0-429D-9E6C-524BCE3152A0}">
      <dgm:prSet phldrT="[Texto]"/>
      <dgm:spPr/>
      <dgm:t>
        <a:bodyPr/>
        <a:lstStyle/>
        <a:p>
          <a:r>
            <a:rPr lang="es-ES" dirty="0" smtClean="0"/>
            <a:t>COMUNICAR LAS RESPONSABILIDADES DEL AUDITOR (por ejemplo en la carta de encargo):</a:t>
          </a:r>
          <a:endParaRPr lang="es-ES" dirty="0"/>
        </a:p>
      </dgm:t>
    </dgm:pt>
    <dgm:pt modelId="{F65F3F89-A45B-425F-99DF-DF0173DCBD6A}" type="parTrans" cxnId="{61180530-400A-48B1-8068-382CE03B1698}">
      <dgm:prSet/>
      <dgm:spPr/>
      <dgm:t>
        <a:bodyPr/>
        <a:lstStyle/>
        <a:p>
          <a:endParaRPr lang="es-ES"/>
        </a:p>
      </dgm:t>
    </dgm:pt>
    <dgm:pt modelId="{5EBCD902-6AAC-4271-AB8F-4E741E64F141}" type="sibTrans" cxnId="{61180530-400A-48B1-8068-382CE03B1698}">
      <dgm:prSet/>
      <dgm:spPr/>
      <dgm:t>
        <a:bodyPr/>
        <a:lstStyle/>
        <a:p>
          <a:endParaRPr lang="es-ES"/>
        </a:p>
      </dgm:t>
    </dgm:pt>
    <dgm:pt modelId="{E0563DAD-2667-4F5D-9814-8FF8F733FAEC}">
      <dgm:prSet phldrT="[Texto]"/>
      <dgm:spPr/>
      <dgm:t>
        <a:bodyPr/>
        <a:lstStyle/>
        <a:p>
          <a:r>
            <a:rPr lang="es-ES" dirty="0" smtClean="0"/>
            <a:t>Formarse y expresar una opinión sobre los EEFF</a:t>
          </a:r>
          <a:endParaRPr lang="es-ES" dirty="0"/>
        </a:p>
      </dgm:t>
    </dgm:pt>
    <dgm:pt modelId="{630D260F-F9B3-44E8-9396-4DB8B776D9B4}" type="parTrans" cxnId="{0B0EDE41-CB60-4CC3-A989-EBEF1610DB23}">
      <dgm:prSet/>
      <dgm:spPr/>
      <dgm:t>
        <a:bodyPr/>
        <a:lstStyle/>
        <a:p>
          <a:endParaRPr lang="es-ES"/>
        </a:p>
      </dgm:t>
    </dgm:pt>
    <dgm:pt modelId="{D70E56DD-193A-4B4D-A0D8-36FE5F664CB5}" type="sibTrans" cxnId="{0B0EDE41-CB60-4CC3-A989-EBEF1610DB23}">
      <dgm:prSet/>
      <dgm:spPr/>
      <dgm:t>
        <a:bodyPr/>
        <a:lstStyle/>
        <a:p>
          <a:endParaRPr lang="es-ES"/>
        </a:p>
      </dgm:t>
    </dgm:pt>
    <dgm:pt modelId="{0A1626C8-DFE2-4E80-9852-3F2DD6CD73C9}">
      <dgm:prSet phldrT="[Texto]"/>
      <dgm:spPr/>
      <dgm:t>
        <a:bodyPr/>
        <a:lstStyle/>
        <a:p>
          <a:r>
            <a:rPr lang="es-ES" dirty="0" smtClean="0"/>
            <a:t>La auditoría no exime a la dirección ni RGE de cumplir con sus responsabilidades</a:t>
          </a:r>
          <a:endParaRPr lang="es-ES" dirty="0"/>
        </a:p>
      </dgm:t>
    </dgm:pt>
    <dgm:pt modelId="{45C60446-7FD2-4EC1-ACD4-636615C2DC57}" type="parTrans" cxnId="{2E45B71D-50B2-4181-8FF3-226F69E625B5}">
      <dgm:prSet/>
      <dgm:spPr/>
      <dgm:t>
        <a:bodyPr/>
        <a:lstStyle/>
        <a:p>
          <a:endParaRPr lang="es-ES"/>
        </a:p>
      </dgm:t>
    </dgm:pt>
    <dgm:pt modelId="{8495CEBF-FAC5-4EF5-9491-D9AF3CE0C475}" type="sibTrans" cxnId="{2E45B71D-50B2-4181-8FF3-226F69E625B5}">
      <dgm:prSet/>
      <dgm:spPr/>
      <dgm:t>
        <a:bodyPr/>
        <a:lstStyle/>
        <a:p>
          <a:endParaRPr lang="es-ES"/>
        </a:p>
      </dgm:t>
    </dgm:pt>
    <dgm:pt modelId="{812171A9-584A-4977-94C8-6BBFE9E793F9}" type="pres">
      <dgm:prSet presAssocID="{966D646D-0760-45F2-B961-88F8D1875990}" presName="Name0" presStyleCnt="0">
        <dgm:presLayoutVars>
          <dgm:orgChart val="1"/>
          <dgm:chPref val="1"/>
          <dgm:dir/>
          <dgm:animOne val="branch"/>
          <dgm:animLvl val="lvl"/>
          <dgm:resizeHandles/>
        </dgm:presLayoutVars>
      </dgm:prSet>
      <dgm:spPr/>
      <dgm:t>
        <a:bodyPr/>
        <a:lstStyle/>
        <a:p>
          <a:endParaRPr lang="es-ES"/>
        </a:p>
      </dgm:t>
    </dgm:pt>
    <dgm:pt modelId="{4D395A35-AD20-49E4-893E-52D84BA33EBB}" type="pres">
      <dgm:prSet presAssocID="{F2A90806-B2C0-429D-9E6C-524BCE3152A0}" presName="hierRoot1" presStyleCnt="0">
        <dgm:presLayoutVars>
          <dgm:hierBranch val="init"/>
        </dgm:presLayoutVars>
      </dgm:prSet>
      <dgm:spPr/>
      <dgm:t>
        <a:bodyPr/>
        <a:lstStyle/>
        <a:p>
          <a:endParaRPr lang="es-ES"/>
        </a:p>
      </dgm:t>
    </dgm:pt>
    <dgm:pt modelId="{028807C4-B1DE-444E-8949-588EC3614DB1}" type="pres">
      <dgm:prSet presAssocID="{F2A90806-B2C0-429D-9E6C-524BCE3152A0}" presName="rootComposite1" presStyleCnt="0"/>
      <dgm:spPr/>
      <dgm:t>
        <a:bodyPr/>
        <a:lstStyle/>
        <a:p>
          <a:endParaRPr lang="es-ES"/>
        </a:p>
      </dgm:t>
    </dgm:pt>
    <dgm:pt modelId="{10FFE34A-0803-43D2-8795-E26E6DD65967}" type="pres">
      <dgm:prSet presAssocID="{F2A90806-B2C0-429D-9E6C-524BCE3152A0}" presName="rootText1" presStyleLbl="alignAcc1" presStyleIdx="0" presStyleCnt="0">
        <dgm:presLayoutVars>
          <dgm:chPref val="3"/>
        </dgm:presLayoutVars>
      </dgm:prSet>
      <dgm:spPr/>
      <dgm:t>
        <a:bodyPr/>
        <a:lstStyle/>
        <a:p>
          <a:endParaRPr lang="es-ES"/>
        </a:p>
      </dgm:t>
    </dgm:pt>
    <dgm:pt modelId="{3AD7D7EE-CCB4-4B2C-80AC-5963394E2BB2}" type="pres">
      <dgm:prSet presAssocID="{F2A90806-B2C0-429D-9E6C-524BCE3152A0}" presName="topArc1" presStyleLbl="parChTrans1D1" presStyleIdx="0" presStyleCnt="6"/>
      <dgm:spPr/>
      <dgm:t>
        <a:bodyPr/>
        <a:lstStyle/>
        <a:p>
          <a:endParaRPr lang="es-ES"/>
        </a:p>
      </dgm:t>
    </dgm:pt>
    <dgm:pt modelId="{2C4C702D-A8A2-4D15-8728-71C0D537D0F5}" type="pres">
      <dgm:prSet presAssocID="{F2A90806-B2C0-429D-9E6C-524BCE3152A0}" presName="bottomArc1" presStyleLbl="parChTrans1D1" presStyleIdx="1" presStyleCnt="6"/>
      <dgm:spPr/>
      <dgm:t>
        <a:bodyPr/>
        <a:lstStyle/>
        <a:p>
          <a:endParaRPr lang="es-ES"/>
        </a:p>
      </dgm:t>
    </dgm:pt>
    <dgm:pt modelId="{54DE7358-24A5-4E02-B168-44853DDECF7A}" type="pres">
      <dgm:prSet presAssocID="{F2A90806-B2C0-429D-9E6C-524BCE3152A0}" presName="topConnNode1" presStyleLbl="node1" presStyleIdx="0" presStyleCnt="0"/>
      <dgm:spPr/>
      <dgm:t>
        <a:bodyPr/>
        <a:lstStyle/>
        <a:p>
          <a:endParaRPr lang="es-ES"/>
        </a:p>
      </dgm:t>
    </dgm:pt>
    <dgm:pt modelId="{22C6A58F-7960-4D06-BBE8-121FD412D836}" type="pres">
      <dgm:prSet presAssocID="{F2A90806-B2C0-429D-9E6C-524BCE3152A0}" presName="hierChild2" presStyleCnt="0"/>
      <dgm:spPr/>
      <dgm:t>
        <a:bodyPr/>
        <a:lstStyle/>
        <a:p>
          <a:endParaRPr lang="es-ES"/>
        </a:p>
      </dgm:t>
    </dgm:pt>
    <dgm:pt modelId="{0C71DE93-C666-4BFB-8B48-CBC0C2F47A26}" type="pres">
      <dgm:prSet presAssocID="{630D260F-F9B3-44E8-9396-4DB8B776D9B4}" presName="Name28" presStyleLbl="parChTrans1D2" presStyleIdx="0" presStyleCnt="2"/>
      <dgm:spPr/>
      <dgm:t>
        <a:bodyPr/>
        <a:lstStyle/>
        <a:p>
          <a:endParaRPr lang="es-ES"/>
        </a:p>
      </dgm:t>
    </dgm:pt>
    <dgm:pt modelId="{CF33A741-3E52-47C3-B445-FFCEDBCB64FB}" type="pres">
      <dgm:prSet presAssocID="{E0563DAD-2667-4F5D-9814-8FF8F733FAEC}" presName="hierRoot2" presStyleCnt="0">
        <dgm:presLayoutVars>
          <dgm:hierBranch val="init"/>
        </dgm:presLayoutVars>
      </dgm:prSet>
      <dgm:spPr/>
      <dgm:t>
        <a:bodyPr/>
        <a:lstStyle/>
        <a:p>
          <a:endParaRPr lang="es-ES"/>
        </a:p>
      </dgm:t>
    </dgm:pt>
    <dgm:pt modelId="{8523A09D-CE7B-403C-9E39-E04D528FD67F}" type="pres">
      <dgm:prSet presAssocID="{E0563DAD-2667-4F5D-9814-8FF8F733FAEC}" presName="rootComposite2" presStyleCnt="0"/>
      <dgm:spPr/>
      <dgm:t>
        <a:bodyPr/>
        <a:lstStyle/>
        <a:p>
          <a:endParaRPr lang="es-ES"/>
        </a:p>
      </dgm:t>
    </dgm:pt>
    <dgm:pt modelId="{A1749B37-25BF-4022-BC05-8C31F731E05D}" type="pres">
      <dgm:prSet presAssocID="{E0563DAD-2667-4F5D-9814-8FF8F733FAEC}" presName="rootText2" presStyleLbl="alignAcc1" presStyleIdx="0" presStyleCnt="0">
        <dgm:presLayoutVars>
          <dgm:chPref val="3"/>
        </dgm:presLayoutVars>
      </dgm:prSet>
      <dgm:spPr/>
      <dgm:t>
        <a:bodyPr/>
        <a:lstStyle/>
        <a:p>
          <a:endParaRPr lang="es-ES"/>
        </a:p>
      </dgm:t>
    </dgm:pt>
    <dgm:pt modelId="{4B5648F2-036E-43BB-A905-068D6AD9CA19}" type="pres">
      <dgm:prSet presAssocID="{E0563DAD-2667-4F5D-9814-8FF8F733FAEC}" presName="topArc2" presStyleLbl="parChTrans1D1" presStyleIdx="2" presStyleCnt="6"/>
      <dgm:spPr/>
      <dgm:t>
        <a:bodyPr/>
        <a:lstStyle/>
        <a:p>
          <a:endParaRPr lang="es-ES"/>
        </a:p>
      </dgm:t>
    </dgm:pt>
    <dgm:pt modelId="{BC415A20-85E6-48E1-A850-74C7D18B2918}" type="pres">
      <dgm:prSet presAssocID="{E0563DAD-2667-4F5D-9814-8FF8F733FAEC}" presName="bottomArc2" presStyleLbl="parChTrans1D1" presStyleIdx="3" presStyleCnt="6"/>
      <dgm:spPr/>
      <dgm:t>
        <a:bodyPr/>
        <a:lstStyle/>
        <a:p>
          <a:endParaRPr lang="es-ES"/>
        </a:p>
      </dgm:t>
    </dgm:pt>
    <dgm:pt modelId="{5E98DCB8-EABC-406B-88EB-4659731B0137}" type="pres">
      <dgm:prSet presAssocID="{E0563DAD-2667-4F5D-9814-8FF8F733FAEC}" presName="topConnNode2" presStyleLbl="node2" presStyleIdx="0" presStyleCnt="0"/>
      <dgm:spPr/>
      <dgm:t>
        <a:bodyPr/>
        <a:lstStyle/>
        <a:p>
          <a:endParaRPr lang="es-ES"/>
        </a:p>
      </dgm:t>
    </dgm:pt>
    <dgm:pt modelId="{601677BC-1F23-46A2-A1AD-41CA1768BDFE}" type="pres">
      <dgm:prSet presAssocID="{E0563DAD-2667-4F5D-9814-8FF8F733FAEC}" presName="hierChild4" presStyleCnt="0"/>
      <dgm:spPr/>
      <dgm:t>
        <a:bodyPr/>
        <a:lstStyle/>
        <a:p>
          <a:endParaRPr lang="es-ES"/>
        </a:p>
      </dgm:t>
    </dgm:pt>
    <dgm:pt modelId="{FF700279-650E-4A6B-9BFC-0AB6D80E6AA2}" type="pres">
      <dgm:prSet presAssocID="{E0563DAD-2667-4F5D-9814-8FF8F733FAEC}" presName="hierChild5" presStyleCnt="0"/>
      <dgm:spPr/>
      <dgm:t>
        <a:bodyPr/>
        <a:lstStyle/>
        <a:p>
          <a:endParaRPr lang="es-ES"/>
        </a:p>
      </dgm:t>
    </dgm:pt>
    <dgm:pt modelId="{9314B453-DA0B-40AD-B0CC-89BDD55C635D}" type="pres">
      <dgm:prSet presAssocID="{45C60446-7FD2-4EC1-ACD4-636615C2DC57}" presName="Name28" presStyleLbl="parChTrans1D2" presStyleIdx="1" presStyleCnt="2"/>
      <dgm:spPr/>
      <dgm:t>
        <a:bodyPr/>
        <a:lstStyle/>
        <a:p>
          <a:endParaRPr lang="es-ES"/>
        </a:p>
      </dgm:t>
    </dgm:pt>
    <dgm:pt modelId="{35474276-2C10-403B-9CA7-36AC0B4AC4D4}" type="pres">
      <dgm:prSet presAssocID="{0A1626C8-DFE2-4E80-9852-3F2DD6CD73C9}" presName="hierRoot2" presStyleCnt="0">
        <dgm:presLayoutVars>
          <dgm:hierBranch val="init"/>
        </dgm:presLayoutVars>
      </dgm:prSet>
      <dgm:spPr/>
      <dgm:t>
        <a:bodyPr/>
        <a:lstStyle/>
        <a:p>
          <a:endParaRPr lang="es-ES"/>
        </a:p>
      </dgm:t>
    </dgm:pt>
    <dgm:pt modelId="{A188DF34-F7DA-422E-97C2-330E0D70EE06}" type="pres">
      <dgm:prSet presAssocID="{0A1626C8-DFE2-4E80-9852-3F2DD6CD73C9}" presName="rootComposite2" presStyleCnt="0"/>
      <dgm:spPr/>
      <dgm:t>
        <a:bodyPr/>
        <a:lstStyle/>
        <a:p>
          <a:endParaRPr lang="es-ES"/>
        </a:p>
      </dgm:t>
    </dgm:pt>
    <dgm:pt modelId="{9B03EA86-5202-4CE8-9420-39EBDDC3A1B2}" type="pres">
      <dgm:prSet presAssocID="{0A1626C8-DFE2-4E80-9852-3F2DD6CD73C9}" presName="rootText2" presStyleLbl="alignAcc1" presStyleIdx="0" presStyleCnt="0">
        <dgm:presLayoutVars>
          <dgm:chPref val="3"/>
        </dgm:presLayoutVars>
      </dgm:prSet>
      <dgm:spPr/>
      <dgm:t>
        <a:bodyPr/>
        <a:lstStyle/>
        <a:p>
          <a:endParaRPr lang="es-ES"/>
        </a:p>
      </dgm:t>
    </dgm:pt>
    <dgm:pt modelId="{D1C1EBCC-AA25-4DDB-8823-0E8BFF13F816}" type="pres">
      <dgm:prSet presAssocID="{0A1626C8-DFE2-4E80-9852-3F2DD6CD73C9}" presName="topArc2" presStyleLbl="parChTrans1D1" presStyleIdx="4" presStyleCnt="6"/>
      <dgm:spPr/>
      <dgm:t>
        <a:bodyPr/>
        <a:lstStyle/>
        <a:p>
          <a:endParaRPr lang="es-ES"/>
        </a:p>
      </dgm:t>
    </dgm:pt>
    <dgm:pt modelId="{1C54AF5F-730D-466B-AF63-6CC1E1A1E2C8}" type="pres">
      <dgm:prSet presAssocID="{0A1626C8-DFE2-4E80-9852-3F2DD6CD73C9}" presName="bottomArc2" presStyleLbl="parChTrans1D1" presStyleIdx="5" presStyleCnt="6"/>
      <dgm:spPr/>
      <dgm:t>
        <a:bodyPr/>
        <a:lstStyle/>
        <a:p>
          <a:endParaRPr lang="es-ES"/>
        </a:p>
      </dgm:t>
    </dgm:pt>
    <dgm:pt modelId="{15B673DA-2520-4401-992B-2A8AE1A6A5CC}" type="pres">
      <dgm:prSet presAssocID="{0A1626C8-DFE2-4E80-9852-3F2DD6CD73C9}" presName="topConnNode2" presStyleLbl="node2" presStyleIdx="0" presStyleCnt="0"/>
      <dgm:spPr/>
      <dgm:t>
        <a:bodyPr/>
        <a:lstStyle/>
        <a:p>
          <a:endParaRPr lang="es-ES"/>
        </a:p>
      </dgm:t>
    </dgm:pt>
    <dgm:pt modelId="{4579CA64-49DC-47C9-AE3E-75EE1EFC59C5}" type="pres">
      <dgm:prSet presAssocID="{0A1626C8-DFE2-4E80-9852-3F2DD6CD73C9}" presName="hierChild4" presStyleCnt="0"/>
      <dgm:spPr/>
      <dgm:t>
        <a:bodyPr/>
        <a:lstStyle/>
        <a:p>
          <a:endParaRPr lang="es-ES"/>
        </a:p>
      </dgm:t>
    </dgm:pt>
    <dgm:pt modelId="{6E0E73E5-BDF1-476E-90DC-68256C035600}" type="pres">
      <dgm:prSet presAssocID="{0A1626C8-DFE2-4E80-9852-3F2DD6CD73C9}" presName="hierChild5" presStyleCnt="0"/>
      <dgm:spPr/>
      <dgm:t>
        <a:bodyPr/>
        <a:lstStyle/>
        <a:p>
          <a:endParaRPr lang="es-ES"/>
        </a:p>
      </dgm:t>
    </dgm:pt>
    <dgm:pt modelId="{76A307D5-04AD-4CC5-B940-9B8954EE55E8}" type="pres">
      <dgm:prSet presAssocID="{F2A90806-B2C0-429D-9E6C-524BCE3152A0}" presName="hierChild3" presStyleCnt="0"/>
      <dgm:spPr/>
      <dgm:t>
        <a:bodyPr/>
        <a:lstStyle/>
        <a:p>
          <a:endParaRPr lang="es-ES"/>
        </a:p>
      </dgm:t>
    </dgm:pt>
  </dgm:ptLst>
  <dgm:cxnLst>
    <dgm:cxn modelId="{2E45B71D-50B2-4181-8FF3-226F69E625B5}" srcId="{F2A90806-B2C0-429D-9E6C-524BCE3152A0}" destId="{0A1626C8-DFE2-4E80-9852-3F2DD6CD73C9}" srcOrd="1" destOrd="0" parTransId="{45C60446-7FD2-4EC1-ACD4-636615C2DC57}" sibTransId="{8495CEBF-FAC5-4EF5-9491-D9AF3CE0C475}"/>
    <dgm:cxn modelId="{0B339BF0-07CE-47CF-BBFA-C1B92CB6A951}" type="presOf" srcId="{0A1626C8-DFE2-4E80-9852-3F2DD6CD73C9}" destId="{9B03EA86-5202-4CE8-9420-39EBDDC3A1B2}" srcOrd="0" destOrd="0" presId="urn:microsoft.com/office/officeart/2008/layout/HalfCircleOrganizationChart"/>
    <dgm:cxn modelId="{61180530-400A-48B1-8068-382CE03B1698}" srcId="{966D646D-0760-45F2-B961-88F8D1875990}" destId="{F2A90806-B2C0-429D-9E6C-524BCE3152A0}" srcOrd="0" destOrd="0" parTransId="{F65F3F89-A45B-425F-99DF-DF0173DCBD6A}" sibTransId="{5EBCD902-6AAC-4271-AB8F-4E741E64F141}"/>
    <dgm:cxn modelId="{9233439D-C04D-480D-9FAC-B0F738369B81}" type="presOf" srcId="{E0563DAD-2667-4F5D-9814-8FF8F733FAEC}" destId="{5E98DCB8-EABC-406B-88EB-4659731B0137}" srcOrd="1" destOrd="0" presId="urn:microsoft.com/office/officeart/2008/layout/HalfCircleOrganizationChart"/>
    <dgm:cxn modelId="{99715A0B-D8C4-4285-B334-85367970A6B4}" type="presOf" srcId="{F2A90806-B2C0-429D-9E6C-524BCE3152A0}" destId="{10FFE34A-0803-43D2-8795-E26E6DD65967}" srcOrd="0" destOrd="0" presId="urn:microsoft.com/office/officeart/2008/layout/HalfCircleOrganizationChart"/>
    <dgm:cxn modelId="{53AAF78D-93E3-4BC7-A7EB-03945C726E17}" type="presOf" srcId="{E0563DAD-2667-4F5D-9814-8FF8F733FAEC}" destId="{A1749B37-25BF-4022-BC05-8C31F731E05D}" srcOrd="0" destOrd="0" presId="urn:microsoft.com/office/officeart/2008/layout/HalfCircleOrganizationChart"/>
    <dgm:cxn modelId="{0B0EDE41-CB60-4CC3-A989-EBEF1610DB23}" srcId="{F2A90806-B2C0-429D-9E6C-524BCE3152A0}" destId="{E0563DAD-2667-4F5D-9814-8FF8F733FAEC}" srcOrd="0" destOrd="0" parTransId="{630D260F-F9B3-44E8-9396-4DB8B776D9B4}" sibTransId="{D70E56DD-193A-4B4D-A0D8-36FE5F664CB5}"/>
    <dgm:cxn modelId="{2D2FB2FD-B173-4D29-9A45-C395B271A959}" type="presOf" srcId="{966D646D-0760-45F2-B961-88F8D1875990}" destId="{812171A9-584A-4977-94C8-6BBFE9E793F9}" srcOrd="0" destOrd="0" presId="urn:microsoft.com/office/officeart/2008/layout/HalfCircleOrganizationChart"/>
    <dgm:cxn modelId="{1470F0DB-BF25-4FDD-B381-6042D17C1A95}" type="presOf" srcId="{45C60446-7FD2-4EC1-ACD4-636615C2DC57}" destId="{9314B453-DA0B-40AD-B0CC-89BDD55C635D}" srcOrd="0" destOrd="0" presId="urn:microsoft.com/office/officeart/2008/layout/HalfCircleOrganizationChart"/>
    <dgm:cxn modelId="{74D7583C-BF6A-4AB2-96C0-06258A57526A}" type="presOf" srcId="{0A1626C8-DFE2-4E80-9852-3F2DD6CD73C9}" destId="{15B673DA-2520-4401-992B-2A8AE1A6A5CC}" srcOrd="1" destOrd="0" presId="urn:microsoft.com/office/officeart/2008/layout/HalfCircleOrganizationChart"/>
    <dgm:cxn modelId="{95BE9F64-C192-448C-8B81-EE7B915030EE}" type="presOf" srcId="{F2A90806-B2C0-429D-9E6C-524BCE3152A0}" destId="{54DE7358-24A5-4E02-B168-44853DDECF7A}" srcOrd="1" destOrd="0" presId="urn:microsoft.com/office/officeart/2008/layout/HalfCircleOrganizationChart"/>
    <dgm:cxn modelId="{B6949AB4-DC7D-4BE8-9ECD-3B6BE6D7F1D8}" type="presOf" srcId="{630D260F-F9B3-44E8-9396-4DB8B776D9B4}" destId="{0C71DE93-C666-4BFB-8B48-CBC0C2F47A26}" srcOrd="0" destOrd="0" presId="urn:microsoft.com/office/officeart/2008/layout/HalfCircleOrganizationChart"/>
    <dgm:cxn modelId="{C4BB1421-85B0-468B-8A26-B91F970C8286}" type="presParOf" srcId="{812171A9-584A-4977-94C8-6BBFE9E793F9}" destId="{4D395A35-AD20-49E4-893E-52D84BA33EBB}" srcOrd="0" destOrd="0" presId="urn:microsoft.com/office/officeart/2008/layout/HalfCircleOrganizationChart"/>
    <dgm:cxn modelId="{73D90FC5-562A-4201-95D1-C934E02FCE76}" type="presParOf" srcId="{4D395A35-AD20-49E4-893E-52D84BA33EBB}" destId="{028807C4-B1DE-444E-8949-588EC3614DB1}" srcOrd="0" destOrd="0" presId="urn:microsoft.com/office/officeart/2008/layout/HalfCircleOrganizationChart"/>
    <dgm:cxn modelId="{7598DA9B-2F15-4AA4-B496-D5CF5BBE94A8}" type="presParOf" srcId="{028807C4-B1DE-444E-8949-588EC3614DB1}" destId="{10FFE34A-0803-43D2-8795-E26E6DD65967}" srcOrd="0" destOrd="0" presId="urn:microsoft.com/office/officeart/2008/layout/HalfCircleOrganizationChart"/>
    <dgm:cxn modelId="{C71FC732-FA4F-465F-A13B-BCEBCC19B334}" type="presParOf" srcId="{028807C4-B1DE-444E-8949-588EC3614DB1}" destId="{3AD7D7EE-CCB4-4B2C-80AC-5963394E2BB2}" srcOrd="1" destOrd="0" presId="urn:microsoft.com/office/officeart/2008/layout/HalfCircleOrganizationChart"/>
    <dgm:cxn modelId="{181D5DEF-B508-45DF-9F60-FF918ED41AF7}" type="presParOf" srcId="{028807C4-B1DE-444E-8949-588EC3614DB1}" destId="{2C4C702D-A8A2-4D15-8728-71C0D537D0F5}" srcOrd="2" destOrd="0" presId="urn:microsoft.com/office/officeart/2008/layout/HalfCircleOrganizationChart"/>
    <dgm:cxn modelId="{D99437E7-7431-4848-9401-B2DD9592A063}" type="presParOf" srcId="{028807C4-B1DE-444E-8949-588EC3614DB1}" destId="{54DE7358-24A5-4E02-B168-44853DDECF7A}" srcOrd="3" destOrd="0" presId="urn:microsoft.com/office/officeart/2008/layout/HalfCircleOrganizationChart"/>
    <dgm:cxn modelId="{1A5FBA2A-07A8-4EC7-95A0-4FAFD61AFA14}" type="presParOf" srcId="{4D395A35-AD20-49E4-893E-52D84BA33EBB}" destId="{22C6A58F-7960-4D06-BBE8-121FD412D836}" srcOrd="1" destOrd="0" presId="urn:microsoft.com/office/officeart/2008/layout/HalfCircleOrganizationChart"/>
    <dgm:cxn modelId="{500D4D50-614E-4918-B9B0-3007C40B6FD2}" type="presParOf" srcId="{22C6A58F-7960-4D06-BBE8-121FD412D836}" destId="{0C71DE93-C666-4BFB-8B48-CBC0C2F47A26}" srcOrd="0" destOrd="0" presId="urn:microsoft.com/office/officeart/2008/layout/HalfCircleOrganizationChart"/>
    <dgm:cxn modelId="{3FC2FD6D-6C95-491C-A1A4-400ADEDEEE75}" type="presParOf" srcId="{22C6A58F-7960-4D06-BBE8-121FD412D836}" destId="{CF33A741-3E52-47C3-B445-FFCEDBCB64FB}" srcOrd="1" destOrd="0" presId="urn:microsoft.com/office/officeart/2008/layout/HalfCircleOrganizationChart"/>
    <dgm:cxn modelId="{F6D13CC9-F8C3-4D3E-83AF-F6FC940A029D}" type="presParOf" srcId="{CF33A741-3E52-47C3-B445-FFCEDBCB64FB}" destId="{8523A09D-CE7B-403C-9E39-E04D528FD67F}" srcOrd="0" destOrd="0" presId="urn:microsoft.com/office/officeart/2008/layout/HalfCircleOrganizationChart"/>
    <dgm:cxn modelId="{00E60482-026E-4390-ADEF-ACBFB66E3D44}" type="presParOf" srcId="{8523A09D-CE7B-403C-9E39-E04D528FD67F}" destId="{A1749B37-25BF-4022-BC05-8C31F731E05D}" srcOrd="0" destOrd="0" presId="urn:microsoft.com/office/officeart/2008/layout/HalfCircleOrganizationChart"/>
    <dgm:cxn modelId="{A8F98190-0E5D-46D6-AEC3-A791ABC4E1E2}" type="presParOf" srcId="{8523A09D-CE7B-403C-9E39-E04D528FD67F}" destId="{4B5648F2-036E-43BB-A905-068D6AD9CA19}" srcOrd="1" destOrd="0" presId="urn:microsoft.com/office/officeart/2008/layout/HalfCircleOrganizationChart"/>
    <dgm:cxn modelId="{B2A3EF4A-5A99-4776-A530-F42D184C324C}" type="presParOf" srcId="{8523A09D-CE7B-403C-9E39-E04D528FD67F}" destId="{BC415A20-85E6-48E1-A850-74C7D18B2918}" srcOrd="2" destOrd="0" presId="urn:microsoft.com/office/officeart/2008/layout/HalfCircleOrganizationChart"/>
    <dgm:cxn modelId="{40B0DABA-C43A-4E97-A38E-C091B56293DB}" type="presParOf" srcId="{8523A09D-CE7B-403C-9E39-E04D528FD67F}" destId="{5E98DCB8-EABC-406B-88EB-4659731B0137}" srcOrd="3" destOrd="0" presId="urn:microsoft.com/office/officeart/2008/layout/HalfCircleOrganizationChart"/>
    <dgm:cxn modelId="{878ADD79-824B-4058-9B63-C0C917007171}" type="presParOf" srcId="{CF33A741-3E52-47C3-B445-FFCEDBCB64FB}" destId="{601677BC-1F23-46A2-A1AD-41CA1768BDFE}" srcOrd="1" destOrd="0" presId="urn:microsoft.com/office/officeart/2008/layout/HalfCircleOrganizationChart"/>
    <dgm:cxn modelId="{26242EE3-B9DA-4E07-8453-2FCCA19B9CF1}" type="presParOf" srcId="{CF33A741-3E52-47C3-B445-FFCEDBCB64FB}" destId="{FF700279-650E-4A6B-9BFC-0AB6D80E6AA2}" srcOrd="2" destOrd="0" presId="urn:microsoft.com/office/officeart/2008/layout/HalfCircleOrganizationChart"/>
    <dgm:cxn modelId="{444CC232-33BB-4338-96F3-5E550F6BC2F7}" type="presParOf" srcId="{22C6A58F-7960-4D06-BBE8-121FD412D836}" destId="{9314B453-DA0B-40AD-B0CC-89BDD55C635D}" srcOrd="2" destOrd="0" presId="urn:microsoft.com/office/officeart/2008/layout/HalfCircleOrganizationChart"/>
    <dgm:cxn modelId="{700AA934-4CF9-4CB3-9E75-3B3D34CDE1F2}" type="presParOf" srcId="{22C6A58F-7960-4D06-BBE8-121FD412D836}" destId="{35474276-2C10-403B-9CA7-36AC0B4AC4D4}" srcOrd="3" destOrd="0" presId="urn:microsoft.com/office/officeart/2008/layout/HalfCircleOrganizationChart"/>
    <dgm:cxn modelId="{E0C004E1-564D-4B3F-BC3E-E34666E2CB23}" type="presParOf" srcId="{35474276-2C10-403B-9CA7-36AC0B4AC4D4}" destId="{A188DF34-F7DA-422E-97C2-330E0D70EE06}" srcOrd="0" destOrd="0" presId="urn:microsoft.com/office/officeart/2008/layout/HalfCircleOrganizationChart"/>
    <dgm:cxn modelId="{A02FBB27-4CAC-4757-B80D-D543826777DC}" type="presParOf" srcId="{A188DF34-F7DA-422E-97C2-330E0D70EE06}" destId="{9B03EA86-5202-4CE8-9420-39EBDDC3A1B2}" srcOrd="0" destOrd="0" presId="urn:microsoft.com/office/officeart/2008/layout/HalfCircleOrganizationChart"/>
    <dgm:cxn modelId="{A155B4BB-AEA4-4A58-AE3F-0226BFA9D996}" type="presParOf" srcId="{A188DF34-F7DA-422E-97C2-330E0D70EE06}" destId="{D1C1EBCC-AA25-4DDB-8823-0E8BFF13F816}" srcOrd="1" destOrd="0" presId="urn:microsoft.com/office/officeart/2008/layout/HalfCircleOrganizationChart"/>
    <dgm:cxn modelId="{5BB9693F-189F-4936-9B94-E8723EEB60AD}" type="presParOf" srcId="{A188DF34-F7DA-422E-97C2-330E0D70EE06}" destId="{1C54AF5F-730D-466B-AF63-6CC1E1A1E2C8}" srcOrd="2" destOrd="0" presId="urn:microsoft.com/office/officeart/2008/layout/HalfCircleOrganizationChart"/>
    <dgm:cxn modelId="{0281866B-8189-447D-9430-DD18AE4BED46}" type="presParOf" srcId="{A188DF34-F7DA-422E-97C2-330E0D70EE06}" destId="{15B673DA-2520-4401-992B-2A8AE1A6A5CC}" srcOrd="3" destOrd="0" presId="urn:microsoft.com/office/officeart/2008/layout/HalfCircleOrganizationChart"/>
    <dgm:cxn modelId="{B410F94F-1DE1-4F7C-9F3A-D502F5D07EBA}" type="presParOf" srcId="{35474276-2C10-403B-9CA7-36AC0B4AC4D4}" destId="{4579CA64-49DC-47C9-AE3E-75EE1EFC59C5}" srcOrd="1" destOrd="0" presId="urn:microsoft.com/office/officeart/2008/layout/HalfCircleOrganizationChart"/>
    <dgm:cxn modelId="{B0B33AE8-91D4-43BC-8A02-C86DE9D3BBBD}" type="presParOf" srcId="{35474276-2C10-403B-9CA7-36AC0B4AC4D4}" destId="{6E0E73E5-BDF1-476E-90DC-68256C035600}" srcOrd="2" destOrd="0" presId="urn:microsoft.com/office/officeart/2008/layout/HalfCircleOrganizationChart"/>
    <dgm:cxn modelId="{D1103CBE-D91A-454F-9B81-6B36E2CC3154}" type="presParOf" srcId="{4D395A35-AD20-49E4-893E-52D84BA33EBB}" destId="{76A307D5-04AD-4CC5-B940-9B8954EE55E8}"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90C174-A0A5-453D-9344-56E530B8C6C9}"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ES"/>
        </a:p>
      </dgm:t>
    </dgm:pt>
    <dgm:pt modelId="{A33D50EB-435D-41A0-A0FA-AB07EC3806F6}">
      <dgm:prSet phldrT="[Texto]"/>
      <dgm:spPr/>
      <dgm:t>
        <a:bodyPr/>
        <a:lstStyle/>
        <a:p>
          <a:r>
            <a:rPr lang="es-ES" dirty="0" smtClean="0"/>
            <a:t>Contenido de la sección de “Responsabilidades del auditor” </a:t>
          </a:r>
          <a:endParaRPr lang="es-ES" dirty="0"/>
        </a:p>
      </dgm:t>
    </dgm:pt>
    <dgm:pt modelId="{FA536D63-1224-459E-BACE-E6D8684BAAA7}" type="parTrans" cxnId="{32183026-124C-4057-8EAD-0EA8EA879064}">
      <dgm:prSet/>
      <dgm:spPr/>
      <dgm:t>
        <a:bodyPr/>
        <a:lstStyle/>
        <a:p>
          <a:endParaRPr lang="es-ES"/>
        </a:p>
      </dgm:t>
    </dgm:pt>
    <dgm:pt modelId="{E71826CF-C896-4319-B3A2-5224CB886A66}" type="sibTrans" cxnId="{32183026-124C-4057-8EAD-0EA8EA879064}">
      <dgm:prSet/>
      <dgm:spPr/>
      <dgm:t>
        <a:bodyPr/>
        <a:lstStyle/>
        <a:p>
          <a:endParaRPr lang="es-ES"/>
        </a:p>
      </dgm:t>
    </dgm:pt>
    <dgm:pt modelId="{2309D37C-6552-4494-9E04-441F67A72C35}">
      <dgm:prSet phldrT="[Texto]"/>
      <dgm:spPr/>
      <dgm:t>
        <a:bodyPr/>
        <a:lstStyle/>
        <a:p>
          <a:r>
            <a:rPr lang="es-ES" dirty="0" smtClean="0"/>
            <a:t>Objetivos del auditor: obtener una seguridad razonable y emitir una opinión</a:t>
          </a:r>
          <a:endParaRPr lang="es-ES" dirty="0"/>
        </a:p>
      </dgm:t>
    </dgm:pt>
    <dgm:pt modelId="{C4AC3F8B-362E-4508-B0E0-564C7FD65F03}" type="parTrans" cxnId="{791159CF-B316-48FE-ABF5-D7C86CF5810C}">
      <dgm:prSet/>
      <dgm:spPr/>
      <dgm:t>
        <a:bodyPr/>
        <a:lstStyle/>
        <a:p>
          <a:endParaRPr lang="es-ES" dirty="0"/>
        </a:p>
      </dgm:t>
    </dgm:pt>
    <dgm:pt modelId="{CFECC8CE-150A-49AB-B1B0-14A6445EABD3}" type="sibTrans" cxnId="{791159CF-B316-48FE-ABF5-D7C86CF5810C}">
      <dgm:prSet/>
      <dgm:spPr/>
      <dgm:t>
        <a:bodyPr/>
        <a:lstStyle/>
        <a:p>
          <a:endParaRPr lang="es-ES"/>
        </a:p>
      </dgm:t>
    </dgm:pt>
    <dgm:pt modelId="{045998E0-AD10-4416-B902-DDFF5F07E657}">
      <dgm:prSet phldrT="[Texto]"/>
      <dgm:spPr/>
      <dgm:t>
        <a:bodyPr/>
        <a:lstStyle/>
        <a:p>
          <a:r>
            <a:rPr lang="es-ES" dirty="0" smtClean="0"/>
            <a:t>La seguridad razonable no garantiza detectar todas las incorrecciones materiales existentes</a:t>
          </a:r>
          <a:endParaRPr lang="es-ES" dirty="0"/>
        </a:p>
      </dgm:t>
    </dgm:pt>
    <dgm:pt modelId="{AD055675-7AC8-49E8-A037-1C69BBE8DA87}" type="parTrans" cxnId="{5D83ADC8-73F5-4FB6-BA0C-81BBC471EAAD}">
      <dgm:prSet/>
      <dgm:spPr/>
      <dgm:t>
        <a:bodyPr/>
        <a:lstStyle/>
        <a:p>
          <a:endParaRPr lang="es-ES" dirty="0"/>
        </a:p>
      </dgm:t>
    </dgm:pt>
    <dgm:pt modelId="{9530DED3-DA02-4A88-BAD3-C36B428D6144}" type="sibTrans" cxnId="{5D83ADC8-73F5-4FB6-BA0C-81BBC471EAAD}">
      <dgm:prSet/>
      <dgm:spPr/>
      <dgm:t>
        <a:bodyPr/>
        <a:lstStyle/>
        <a:p>
          <a:endParaRPr lang="es-ES"/>
        </a:p>
      </dgm:t>
    </dgm:pt>
    <dgm:pt modelId="{D2249281-4D48-44AE-A0E7-587C4AC93B2C}">
      <dgm:prSet phldrT="[Texto]"/>
      <dgm:spPr/>
      <dgm:t>
        <a:bodyPr/>
        <a:lstStyle/>
        <a:p>
          <a:r>
            <a:rPr lang="es-ES" dirty="0" smtClean="0"/>
            <a:t>Las incorrecciones pueden deberse a FRAUDE o ERROR</a:t>
          </a:r>
          <a:endParaRPr lang="es-ES" dirty="0"/>
        </a:p>
      </dgm:t>
    </dgm:pt>
    <dgm:pt modelId="{6E191668-31E1-493D-8215-5E2E4920423B}" type="parTrans" cxnId="{E4B7DA27-362D-4697-B2E0-91B58BA9F81F}">
      <dgm:prSet/>
      <dgm:spPr/>
      <dgm:t>
        <a:bodyPr/>
        <a:lstStyle/>
        <a:p>
          <a:endParaRPr lang="es-ES" dirty="0"/>
        </a:p>
      </dgm:t>
    </dgm:pt>
    <dgm:pt modelId="{C15EB879-B140-4A8D-90A7-2B3892F4BCFE}" type="sibTrans" cxnId="{E4B7DA27-362D-4697-B2E0-91B58BA9F81F}">
      <dgm:prSet/>
      <dgm:spPr/>
      <dgm:t>
        <a:bodyPr/>
        <a:lstStyle/>
        <a:p>
          <a:endParaRPr lang="es-ES"/>
        </a:p>
      </dgm:t>
    </dgm:pt>
    <dgm:pt modelId="{15F38A65-69F9-4D05-8717-38B286EAC925}">
      <dgm:prSet phldrT="[Texto]"/>
      <dgm:spPr/>
      <dgm:t>
        <a:bodyPr/>
        <a:lstStyle/>
        <a:p>
          <a:r>
            <a:rPr lang="es-ES" dirty="0" smtClean="0"/>
            <a:t>Habrá una DESCRIPCIÓN DE LAS RESPONSABILIDADES DEL AUDITOR que figurará:</a:t>
          </a:r>
          <a:endParaRPr lang="es-ES" dirty="0"/>
        </a:p>
      </dgm:t>
    </dgm:pt>
    <dgm:pt modelId="{015107A3-10D8-4735-A3AF-AC32F0E95A29}" type="parTrans" cxnId="{208E7FAC-B9F3-4FF1-B4FB-86C84703C19C}">
      <dgm:prSet/>
      <dgm:spPr/>
      <dgm:t>
        <a:bodyPr/>
        <a:lstStyle/>
        <a:p>
          <a:endParaRPr lang="es-ES" dirty="0"/>
        </a:p>
      </dgm:t>
    </dgm:pt>
    <dgm:pt modelId="{AF0CE018-89CE-4BBE-92E5-09ABC579D584}" type="sibTrans" cxnId="{208E7FAC-B9F3-4FF1-B4FB-86C84703C19C}">
      <dgm:prSet/>
      <dgm:spPr/>
      <dgm:t>
        <a:bodyPr/>
        <a:lstStyle/>
        <a:p>
          <a:endParaRPr lang="es-ES"/>
        </a:p>
      </dgm:t>
    </dgm:pt>
    <dgm:pt modelId="{EA6D83F1-3F2A-4F12-8099-69E1C74C9E3F}">
      <dgm:prSet phldrT="[Texto]"/>
      <dgm:spPr/>
      <dgm:t>
        <a:bodyPr/>
        <a:lstStyle/>
        <a:p>
          <a:r>
            <a:rPr lang="es-ES" dirty="0" smtClean="0"/>
            <a:t>En el cuerpo del informe de auditoría</a:t>
          </a:r>
          <a:endParaRPr lang="es-ES" dirty="0"/>
        </a:p>
      </dgm:t>
    </dgm:pt>
    <dgm:pt modelId="{D3A6A1DB-73B7-4D74-B540-9CFA6EEF911D}" type="parTrans" cxnId="{F6A289D1-F5F1-4C63-83C2-9B427D07040D}">
      <dgm:prSet/>
      <dgm:spPr/>
      <dgm:t>
        <a:bodyPr/>
        <a:lstStyle/>
        <a:p>
          <a:endParaRPr lang="es-ES" dirty="0"/>
        </a:p>
      </dgm:t>
    </dgm:pt>
    <dgm:pt modelId="{AD60928E-6F38-4FB1-BD68-294EAF58A786}" type="sibTrans" cxnId="{F6A289D1-F5F1-4C63-83C2-9B427D07040D}">
      <dgm:prSet/>
      <dgm:spPr/>
      <dgm:t>
        <a:bodyPr/>
        <a:lstStyle/>
        <a:p>
          <a:endParaRPr lang="es-ES"/>
        </a:p>
      </dgm:t>
    </dgm:pt>
    <dgm:pt modelId="{83B317D0-ECC6-4D61-8198-25905B303014}">
      <dgm:prSet phldrT="[Texto]"/>
      <dgm:spPr/>
      <dgm:t>
        <a:bodyPr/>
        <a:lstStyle/>
        <a:p>
          <a:r>
            <a:rPr lang="es-ES" dirty="0" smtClean="0"/>
            <a:t>En un ANEXO al Informe de Auditoría</a:t>
          </a:r>
          <a:endParaRPr lang="es-ES" dirty="0"/>
        </a:p>
      </dgm:t>
    </dgm:pt>
    <dgm:pt modelId="{652192FD-A5B5-4280-BD73-825CC3CB17EC}" type="parTrans" cxnId="{1EB9BD03-9461-49E2-B3F6-D36EEF679025}">
      <dgm:prSet/>
      <dgm:spPr/>
      <dgm:t>
        <a:bodyPr/>
        <a:lstStyle/>
        <a:p>
          <a:endParaRPr lang="es-ES" dirty="0"/>
        </a:p>
      </dgm:t>
    </dgm:pt>
    <dgm:pt modelId="{C8E70AD0-8C52-4FCE-B336-5578D2C44ABE}" type="sibTrans" cxnId="{1EB9BD03-9461-49E2-B3F6-D36EEF679025}">
      <dgm:prSet/>
      <dgm:spPr/>
      <dgm:t>
        <a:bodyPr/>
        <a:lstStyle/>
        <a:p>
          <a:endParaRPr lang="es-ES"/>
        </a:p>
      </dgm:t>
    </dgm:pt>
    <dgm:pt modelId="{FA6151A6-F560-4350-AF92-0B5B271C701D}" type="pres">
      <dgm:prSet presAssocID="{8490C174-A0A5-453D-9344-56E530B8C6C9}" presName="diagram" presStyleCnt="0">
        <dgm:presLayoutVars>
          <dgm:chPref val="1"/>
          <dgm:dir/>
          <dgm:animOne val="branch"/>
          <dgm:animLvl val="lvl"/>
          <dgm:resizeHandles val="exact"/>
        </dgm:presLayoutVars>
      </dgm:prSet>
      <dgm:spPr/>
      <dgm:t>
        <a:bodyPr/>
        <a:lstStyle/>
        <a:p>
          <a:endParaRPr lang="es-ES"/>
        </a:p>
      </dgm:t>
    </dgm:pt>
    <dgm:pt modelId="{A08DE949-1EF6-4E21-B85A-030BFB6DBFDB}" type="pres">
      <dgm:prSet presAssocID="{A33D50EB-435D-41A0-A0FA-AB07EC3806F6}" presName="root1" presStyleCnt="0"/>
      <dgm:spPr/>
    </dgm:pt>
    <dgm:pt modelId="{2933B9E7-37CA-40CE-8276-CA22381476FD}" type="pres">
      <dgm:prSet presAssocID="{A33D50EB-435D-41A0-A0FA-AB07EC3806F6}" presName="LevelOneTextNode" presStyleLbl="node0" presStyleIdx="0" presStyleCnt="1">
        <dgm:presLayoutVars>
          <dgm:chPref val="3"/>
        </dgm:presLayoutVars>
      </dgm:prSet>
      <dgm:spPr/>
      <dgm:t>
        <a:bodyPr/>
        <a:lstStyle/>
        <a:p>
          <a:endParaRPr lang="es-ES"/>
        </a:p>
      </dgm:t>
    </dgm:pt>
    <dgm:pt modelId="{51DCA6DD-BE94-4CF2-A654-3DD4D77EA4B6}" type="pres">
      <dgm:prSet presAssocID="{A33D50EB-435D-41A0-A0FA-AB07EC3806F6}" presName="level2hierChild" presStyleCnt="0"/>
      <dgm:spPr/>
    </dgm:pt>
    <dgm:pt modelId="{402F41DD-E566-46FB-A327-1E9463B4F8E0}" type="pres">
      <dgm:prSet presAssocID="{C4AC3F8B-362E-4508-B0E0-564C7FD65F03}" presName="conn2-1" presStyleLbl="parChTrans1D2" presStyleIdx="0" presStyleCnt="4"/>
      <dgm:spPr/>
      <dgm:t>
        <a:bodyPr/>
        <a:lstStyle/>
        <a:p>
          <a:endParaRPr lang="es-ES"/>
        </a:p>
      </dgm:t>
    </dgm:pt>
    <dgm:pt modelId="{F34E3A2F-18B8-4DE8-A47E-A590E09F1F6C}" type="pres">
      <dgm:prSet presAssocID="{C4AC3F8B-362E-4508-B0E0-564C7FD65F03}" presName="connTx" presStyleLbl="parChTrans1D2" presStyleIdx="0" presStyleCnt="4"/>
      <dgm:spPr/>
      <dgm:t>
        <a:bodyPr/>
        <a:lstStyle/>
        <a:p>
          <a:endParaRPr lang="es-ES"/>
        </a:p>
      </dgm:t>
    </dgm:pt>
    <dgm:pt modelId="{2465C785-FD34-4896-B2EE-349BCE57BD35}" type="pres">
      <dgm:prSet presAssocID="{2309D37C-6552-4494-9E04-441F67A72C35}" presName="root2" presStyleCnt="0"/>
      <dgm:spPr/>
    </dgm:pt>
    <dgm:pt modelId="{B952F5C7-4F44-4C54-A1E3-9200757D5FC3}" type="pres">
      <dgm:prSet presAssocID="{2309D37C-6552-4494-9E04-441F67A72C35}" presName="LevelTwoTextNode" presStyleLbl="node2" presStyleIdx="0" presStyleCnt="4">
        <dgm:presLayoutVars>
          <dgm:chPref val="3"/>
        </dgm:presLayoutVars>
      </dgm:prSet>
      <dgm:spPr/>
      <dgm:t>
        <a:bodyPr/>
        <a:lstStyle/>
        <a:p>
          <a:endParaRPr lang="es-ES"/>
        </a:p>
      </dgm:t>
    </dgm:pt>
    <dgm:pt modelId="{E34703E5-8736-46B0-8012-33F46A27E72C}" type="pres">
      <dgm:prSet presAssocID="{2309D37C-6552-4494-9E04-441F67A72C35}" presName="level3hierChild" presStyleCnt="0"/>
      <dgm:spPr/>
    </dgm:pt>
    <dgm:pt modelId="{CE2081A7-F8F3-4530-954B-55D1D22CE802}" type="pres">
      <dgm:prSet presAssocID="{AD055675-7AC8-49E8-A037-1C69BBE8DA87}" presName="conn2-1" presStyleLbl="parChTrans1D2" presStyleIdx="1" presStyleCnt="4"/>
      <dgm:spPr/>
      <dgm:t>
        <a:bodyPr/>
        <a:lstStyle/>
        <a:p>
          <a:endParaRPr lang="es-ES"/>
        </a:p>
      </dgm:t>
    </dgm:pt>
    <dgm:pt modelId="{C1CDC59E-F75C-445E-BEFD-861868010AC7}" type="pres">
      <dgm:prSet presAssocID="{AD055675-7AC8-49E8-A037-1C69BBE8DA87}" presName="connTx" presStyleLbl="parChTrans1D2" presStyleIdx="1" presStyleCnt="4"/>
      <dgm:spPr/>
      <dgm:t>
        <a:bodyPr/>
        <a:lstStyle/>
        <a:p>
          <a:endParaRPr lang="es-ES"/>
        </a:p>
      </dgm:t>
    </dgm:pt>
    <dgm:pt modelId="{AEB6FFDD-F3CD-4A09-B7CB-4700B50CB412}" type="pres">
      <dgm:prSet presAssocID="{045998E0-AD10-4416-B902-DDFF5F07E657}" presName="root2" presStyleCnt="0"/>
      <dgm:spPr/>
    </dgm:pt>
    <dgm:pt modelId="{AEFBBC4C-7D7F-48D7-9229-075639A2740E}" type="pres">
      <dgm:prSet presAssocID="{045998E0-AD10-4416-B902-DDFF5F07E657}" presName="LevelTwoTextNode" presStyleLbl="node2" presStyleIdx="1" presStyleCnt="4">
        <dgm:presLayoutVars>
          <dgm:chPref val="3"/>
        </dgm:presLayoutVars>
      </dgm:prSet>
      <dgm:spPr/>
      <dgm:t>
        <a:bodyPr/>
        <a:lstStyle/>
        <a:p>
          <a:endParaRPr lang="es-ES"/>
        </a:p>
      </dgm:t>
    </dgm:pt>
    <dgm:pt modelId="{DB8D05C0-A2A2-4279-806D-8AF6BBADC49E}" type="pres">
      <dgm:prSet presAssocID="{045998E0-AD10-4416-B902-DDFF5F07E657}" presName="level3hierChild" presStyleCnt="0"/>
      <dgm:spPr/>
    </dgm:pt>
    <dgm:pt modelId="{E27A651D-CE08-40E1-B4F7-AAC2EE64E41E}" type="pres">
      <dgm:prSet presAssocID="{6E191668-31E1-493D-8215-5E2E4920423B}" presName="conn2-1" presStyleLbl="parChTrans1D2" presStyleIdx="2" presStyleCnt="4"/>
      <dgm:spPr/>
      <dgm:t>
        <a:bodyPr/>
        <a:lstStyle/>
        <a:p>
          <a:endParaRPr lang="es-ES"/>
        </a:p>
      </dgm:t>
    </dgm:pt>
    <dgm:pt modelId="{4D10C826-4B66-407E-9B3B-04CE4F3953C4}" type="pres">
      <dgm:prSet presAssocID="{6E191668-31E1-493D-8215-5E2E4920423B}" presName="connTx" presStyleLbl="parChTrans1D2" presStyleIdx="2" presStyleCnt="4"/>
      <dgm:spPr/>
      <dgm:t>
        <a:bodyPr/>
        <a:lstStyle/>
        <a:p>
          <a:endParaRPr lang="es-ES"/>
        </a:p>
      </dgm:t>
    </dgm:pt>
    <dgm:pt modelId="{CDA6D63B-9349-479A-8675-38F074CF0F87}" type="pres">
      <dgm:prSet presAssocID="{D2249281-4D48-44AE-A0E7-587C4AC93B2C}" presName="root2" presStyleCnt="0"/>
      <dgm:spPr/>
    </dgm:pt>
    <dgm:pt modelId="{540963A0-0B0A-4525-AFA6-7C7E6E66E884}" type="pres">
      <dgm:prSet presAssocID="{D2249281-4D48-44AE-A0E7-587C4AC93B2C}" presName="LevelTwoTextNode" presStyleLbl="node2" presStyleIdx="2" presStyleCnt="4">
        <dgm:presLayoutVars>
          <dgm:chPref val="3"/>
        </dgm:presLayoutVars>
      </dgm:prSet>
      <dgm:spPr/>
      <dgm:t>
        <a:bodyPr/>
        <a:lstStyle/>
        <a:p>
          <a:endParaRPr lang="es-ES"/>
        </a:p>
      </dgm:t>
    </dgm:pt>
    <dgm:pt modelId="{A4008AD4-087A-45D2-AA05-B8FA92CC11FE}" type="pres">
      <dgm:prSet presAssocID="{D2249281-4D48-44AE-A0E7-587C4AC93B2C}" presName="level3hierChild" presStyleCnt="0"/>
      <dgm:spPr/>
    </dgm:pt>
    <dgm:pt modelId="{504C00D3-E949-4952-9BFC-C3BCBF7C5F36}" type="pres">
      <dgm:prSet presAssocID="{015107A3-10D8-4735-A3AF-AC32F0E95A29}" presName="conn2-1" presStyleLbl="parChTrans1D2" presStyleIdx="3" presStyleCnt="4"/>
      <dgm:spPr/>
      <dgm:t>
        <a:bodyPr/>
        <a:lstStyle/>
        <a:p>
          <a:endParaRPr lang="es-ES"/>
        </a:p>
      </dgm:t>
    </dgm:pt>
    <dgm:pt modelId="{DE47A1C1-73AA-4BC7-A81F-8A3635DF7814}" type="pres">
      <dgm:prSet presAssocID="{015107A3-10D8-4735-A3AF-AC32F0E95A29}" presName="connTx" presStyleLbl="parChTrans1D2" presStyleIdx="3" presStyleCnt="4"/>
      <dgm:spPr/>
      <dgm:t>
        <a:bodyPr/>
        <a:lstStyle/>
        <a:p>
          <a:endParaRPr lang="es-ES"/>
        </a:p>
      </dgm:t>
    </dgm:pt>
    <dgm:pt modelId="{7C032313-BC55-4689-88EC-6B224DD1F172}" type="pres">
      <dgm:prSet presAssocID="{15F38A65-69F9-4D05-8717-38B286EAC925}" presName="root2" presStyleCnt="0"/>
      <dgm:spPr/>
    </dgm:pt>
    <dgm:pt modelId="{AABD6CF9-B0D0-4F4F-9DF6-AA276B973A99}" type="pres">
      <dgm:prSet presAssocID="{15F38A65-69F9-4D05-8717-38B286EAC925}" presName="LevelTwoTextNode" presStyleLbl="node2" presStyleIdx="3" presStyleCnt="4">
        <dgm:presLayoutVars>
          <dgm:chPref val="3"/>
        </dgm:presLayoutVars>
      </dgm:prSet>
      <dgm:spPr/>
      <dgm:t>
        <a:bodyPr/>
        <a:lstStyle/>
        <a:p>
          <a:endParaRPr lang="es-ES"/>
        </a:p>
      </dgm:t>
    </dgm:pt>
    <dgm:pt modelId="{E1F1FD08-1180-4EDD-BE2E-D79B0F6D4DDC}" type="pres">
      <dgm:prSet presAssocID="{15F38A65-69F9-4D05-8717-38B286EAC925}" presName="level3hierChild" presStyleCnt="0"/>
      <dgm:spPr/>
    </dgm:pt>
    <dgm:pt modelId="{45D674A0-9C13-4C98-9D5C-D024A7E52EA7}" type="pres">
      <dgm:prSet presAssocID="{D3A6A1DB-73B7-4D74-B540-9CFA6EEF911D}" presName="conn2-1" presStyleLbl="parChTrans1D3" presStyleIdx="0" presStyleCnt="2"/>
      <dgm:spPr/>
      <dgm:t>
        <a:bodyPr/>
        <a:lstStyle/>
        <a:p>
          <a:endParaRPr lang="es-ES"/>
        </a:p>
      </dgm:t>
    </dgm:pt>
    <dgm:pt modelId="{2415D756-F00F-466F-8EE5-25902CB98021}" type="pres">
      <dgm:prSet presAssocID="{D3A6A1DB-73B7-4D74-B540-9CFA6EEF911D}" presName="connTx" presStyleLbl="parChTrans1D3" presStyleIdx="0" presStyleCnt="2"/>
      <dgm:spPr/>
      <dgm:t>
        <a:bodyPr/>
        <a:lstStyle/>
        <a:p>
          <a:endParaRPr lang="es-ES"/>
        </a:p>
      </dgm:t>
    </dgm:pt>
    <dgm:pt modelId="{AF7FADB7-F8F9-4C83-8AB6-4E3E3A68AABE}" type="pres">
      <dgm:prSet presAssocID="{EA6D83F1-3F2A-4F12-8099-69E1C74C9E3F}" presName="root2" presStyleCnt="0"/>
      <dgm:spPr/>
    </dgm:pt>
    <dgm:pt modelId="{61645333-961A-4A1A-8A7C-A8C46C484F26}" type="pres">
      <dgm:prSet presAssocID="{EA6D83F1-3F2A-4F12-8099-69E1C74C9E3F}" presName="LevelTwoTextNode" presStyleLbl="node3" presStyleIdx="0" presStyleCnt="2">
        <dgm:presLayoutVars>
          <dgm:chPref val="3"/>
        </dgm:presLayoutVars>
      </dgm:prSet>
      <dgm:spPr/>
      <dgm:t>
        <a:bodyPr/>
        <a:lstStyle/>
        <a:p>
          <a:endParaRPr lang="es-ES"/>
        </a:p>
      </dgm:t>
    </dgm:pt>
    <dgm:pt modelId="{B976597E-D388-424D-8C17-5C0028772679}" type="pres">
      <dgm:prSet presAssocID="{EA6D83F1-3F2A-4F12-8099-69E1C74C9E3F}" presName="level3hierChild" presStyleCnt="0"/>
      <dgm:spPr/>
    </dgm:pt>
    <dgm:pt modelId="{DA4A9EF7-AA89-48D5-BA3A-177161981328}" type="pres">
      <dgm:prSet presAssocID="{652192FD-A5B5-4280-BD73-825CC3CB17EC}" presName="conn2-1" presStyleLbl="parChTrans1D3" presStyleIdx="1" presStyleCnt="2"/>
      <dgm:spPr/>
      <dgm:t>
        <a:bodyPr/>
        <a:lstStyle/>
        <a:p>
          <a:endParaRPr lang="es-ES"/>
        </a:p>
      </dgm:t>
    </dgm:pt>
    <dgm:pt modelId="{ABD9C7E5-93B0-46C6-ABA4-7E908120095A}" type="pres">
      <dgm:prSet presAssocID="{652192FD-A5B5-4280-BD73-825CC3CB17EC}" presName="connTx" presStyleLbl="parChTrans1D3" presStyleIdx="1" presStyleCnt="2"/>
      <dgm:spPr/>
      <dgm:t>
        <a:bodyPr/>
        <a:lstStyle/>
        <a:p>
          <a:endParaRPr lang="es-ES"/>
        </a:p>
      </dgm:t>
    </dgm:pt>
    <dgm:pt modelId="{9EFDC9D2-B304-4DFF-ACE4-674EDD64C9AE}" type="pres">
      <dgm:prSet presAssocID="{83B317D0-ECC6-4D61-8198-25905B303014}" presName="root2" presStyleCnt="0"/>
      <dgm:spPr/>
    </dgm:pt>
    <dgm:pt modelId="{0758D883-1C84-4D91-9292-D0126C9A11F5}" type="pres">
      <dgm:prSet presAssocID="{83B317D0-ECC6-4D61-8198-25905B303014}" presName="LevelTwoTextNode" presStyleLbl="node3" presStyleIdx="1" presStyleCnt="2">
        <dgm:presLayoutVars>
          <dgm:chPref val="3"/>
        </dgm:presLayoutVars>
      </dgm:prSet>
      <dgm:spPr/>
      <dgm:t>
        <a:bodyPr/>
        <a:lstStyle/>
        <a:p>
          <a:endParaRPr lang="es-ES"/>
        </a:p>
      </dgm:t>
    </dgm:pt>
    <dgm:pt modelId="{C1E4C619-1CDB-497F-BFDE-464E9CFB11B5}" type="pres">
      <dgm:prSet presAssocID="{83B317D0-ECC6-4D61-8198-25905B303014}" presName="level3hierChild" presStyleCnt="0"/>
      <dgm:spPr/>
    </dgm:pt>
  </dgm:ptLst>
  <dgm:cxnLst>
    <dgm:cxn modelId="{3C8A5199-BAC0-4C1A-923B-D856E6FC5D24}" type="presOf" srcId="{015107A3-10D8-4735-A3AF-AC32F0E95A29}" destId="{504C00D3-E949-4952-9BFC-C3BCBF7C5F36}" srcOrd="0" destOrd="0" presId="urn:microsoft.com/office/officeart/2005/8/layout/hierarchy2"/>
    <dgm:cxn modelId="{F9448F0C-E7AD-4078-9552-9FB11AED1DEC}" type="presOf" srcId="{AD055675-7AC8-49E8-A037-1C69BBE8DA87}" destId="{C1CDC59E-F75C-445E-BEFD-861868010AC7}" srcOrd="1" destOrd="0" presId="urn:microsoft.com/office/officeart/2005/8/layout/hierarchy2"/>
    <dgm:cxn modelId="{5D83ADC8-73F5-4FB6-BA0C-81BBC471EAAD}" srcId="{A33D50EB-435D-41A0-A0FA-AB07EC3806F6}" destId="{045998E0-AD10-4416-B902-DDFF5F07E657}" srcOrd="1" destOrd="0" parTransId="{AD055675-7AC8-49E8-A037-1C69BBE8DA87}" sibTransId="{9530DED3-DA02-4A88-BAD3-C36B428D6144}"/>
    <dgm:cxn modelId="{2A6E15B9-083D-475E-8BB6-C48CE7D8BE52}" type="presOf" srcId="{A33D50EB-435D-41A0-A0FA-AB07EC3806F6}" destId="{2933B9E7-37CA-40CE-8276-CA22381476FD}" srcOrd="0" destOrd="0" presId="urn:microsoft.com/office/officeart/2005/8/layout/hierarchy2"/>
    <dgm:cxn modelId="{0C45AA2C-B8EE-415E-AED9-462FC68E3F05}" type="presOf" srcId="{83B317D0-ECC6-4D61-8198-25905B303014}" destId="{0758D883-1C84-4D91-9292-D0126C9A11F5}" srcOrd="0" destOrd="0" presId="urn:microsoft.com/office/officeart/2005/8/layout/hierarchy2"/>
    <dgm:cxn modelId="{F304B0DA-96DD-4C22-9E80-A397AD194FD4}" type="presOf" srcId="{C4AC3F8B-362E-4508-B0E0-564C7FD65F03}" destId="{F34E3A2F-18B8-4DE8-A47E-A590E09F1F6C}" srcOrd="1" destOrd="0" presId="urn:microsoft.com/office/officeart/2005/8/layout/hierarchy2"/>
    <dgm:cxn modelId="{791159CF-B316-48FE-ABF5-D7C86CF5810C}" srcId="{A33D50EB-435D-41A0-A0FA-AB07EC3806F6}" destId="{2309D37C-6552-4494-9E04-441F67A72C35}" srcOrd="0" destOrd="0" parTransId="{C4AC3F8B-362E-4508-B0E0-564C7FD65F03}" sibTransId="{CFECC8CE-150A-49AB-B1B0-14A6445EABD3}"/>
    <dgm:cxn modelId="{15930F46-504B-4FEA-932E-DD160899604E}" type="presOf" srcId="{AD055675-7AC8-49E8-A037-1C69BBE8DA87}" destId="{CE2081A7-F8F3-4530-954B-55D1D22CE802}" srcOrd="0" destOrd="0" presId="urn:microsoft.com/office/officeart/2005/8/layout/hierarchy2"/>
    <dgm:cxn modelId="{32183026-124C-4057-8EAD-0EA8EA879064}" srcId="{8490C174-A0A5-453D-9344-56E530B8C6C9}" destId="{A33D50EB-435D-41A0-A0FA-AB07EC3806F6}" srcOrd="0" destOrd="0" parTransId="{FA536D63-1224-459E-BACE-E6D8684BAAA7}" sibTransId="{E71826CF-C896-4319-B3A2-5224CB886A66}"/>
    <dgm:cxn modelId="{208E7FAC-B9F3-4FF1-B4FB-86C84703C19C}" srcId="{A33D50EB-435D-41A0-A0FA-AB07EC3806F6}" destId="{15F38A65-69F9-4D05-8717-38B286EAC925}" srcOrd="3" destOrd="0" parTransId="{015107A3-10D8-4735-A3AF-AC32F0E95A29}" sibTransId="{AF0CE018-89CE-4BBE-92E5-09ABC579D584}"/>
    <dgm:cxn modelId="{972058B0-6760-47C9-A16A-A39E12D40A78}" type="presOf" srcId="{D3A6A1DB-73B7-4D74-B540-9CFA6EEF911D}" destId="{2415D756-F00F-466F-8EE5-25902CB98021}" srcOrd="1" destOrd="0" presId="urn:microsoft.com/office/officeart/2005/8/layout/hierarchy2"/>
    <dgm:cxn modelId="{6717C6F5-0946-4E34-ABE6-2BA369637D1A}" type="presOf" srcId="{C4AC3F8B-362E-4508-B0E0-564C7FD65F03}" destId="{402F41DD-E566-46FB-A327-1E9463B4F8E0}" srcOrd="0" destOrd="0" presId="urn:microsoft.com/office/officeart/2005/8/layout/hierarchy2"/>
    <dgm:cxn modelId="{560C8A99-4CBF-4E24-8A8F-B8F5BC103079}" type="presOf" srcId="{15F38A65-69F9-4D05-8717-38B286EAC925}" destId="{AABD6CF9-B0D0-4F4F-9DF6-AA276B973A99}" srcOrd="0" destOrd="0" presId="urn:microsoft.com/office/officeart/2005/8/layout/hierarchy2"/>
    <dgm:cxn modelId="{E4B7DA27-362D-4697-B2E0-91B58BA9F81F}" srcId="{A33D50EB-435D-41A0-A0FA-AB07EC3806F6}" destId="{D2249281-4D48-44AE-A0E7-587C4AC93B2C}" srcOrd="2" destOrd="0" parTransId="{6E191668-31E1-493D-8215-5E2E4920423B}" sibTransId="{C15EB879-B140-4A8D-90A7-2B3892F4BCFE}"/>
    <dgm:cxn modelId="{7CD17BD2-3060-4522-9D23-83A15831E527}" type="presOf" srcId="{D2249281-4D48-44AE-A0E7-587C4AC93B2C}" destId="{540963A0-0B0A-4525-AFA6-7C7E6E66E884}" srcOrd="0" destOrd="0" presId="urn:microsoft.com/office/officeart/2005/8/layout/hierarchy2"/>
    <dgm:cxn modelId="{A2938E93-739A-4BF6-8DF0-674E0DA207A8}" type="presOf" srcId="{2309D37C-6552-4494-9E04-441F67A72C35}" destId="{B952F5C7-4F44-4C54-A1E3-9200757D5FC3}" srcOrd="0" destOrd="0" presId="urn:microsoft.com/office/officeart/2005/8/layout/hierarchy2"/>
    <dgm:cxn modelId="{095FC1F2-6EF1-4BC4-B730-DCB7D9C47B57}" type="presOf" srcId="{8490C174-A0A5-453D-9344-56E530B8C6C9}" destId="{FA6151A6-F560-4350-AF92-0B5B271C701D}" srcOrd="0" destOrd="0" presId="urn:microsoft.com/office/officeart/2005/8/layout/hierarchy2"/>
    <dgm:cxn modelId="{ECEAFF27-B3C8-45EC-8831-A1B49935914E}" type="presOf" srcId="{045998E0-AD10-4416-B902-DDFF5F07E657}" destId="{AEFBBC4C-7D7F-48D7-9229-075639A2740E}" srcOrd="0" destOrd="0" presId="urn:microsoft.com/office/officeart/2005/8/layout/hierarchy2"/>
    <dgm:cxn modelId="{F6A289D1-F5F1-4C63-83C2-9B427D07040D}" srcId="{15F38A65-69F9-4D05-8717-38B286EAC925}" destId="{EA6D83F1-3F2A-4F12-8099-69E1C74C9E3F}" srcOrd="0" destOrd="0" parTransId="{D3A6A1DB-73B7-4D74-B540-9CFA6EEF911D}" sibTransId="{AD60928E-6F38-4FB1-BD68-294EAF58A786}"/>
    <dgm:cxn modelId="{E07943D9-27AE-4609-93F8-2C591307F12F}" type="presOf" srcId="{652192FD-A5B5-4280-BD73-825CC3CB17EC}" destId="{ABD9C7E5-93B0-46C6-ABA4-7E908120095A}" srcOrd="1" destOrd="0" presId="urn:microsoft.com/office/officeart/2005/8/layout/hierarchy2"/>
    <dgm:cxn modelId="{1EB9BD03-9461-49E2-B3F6-D36EEF679025}" srcId="{15F38A65-69F9-4D05-8717-38B286EAC925}" destId="{83B317D0-ECC6-4D61-8198-25905B303014}" srcOrd="1" destOrd="0" parTransId="{652192FD-A5B5-4280-BD73-825CC3CB17EC}" sibTransId="{C8E70AD0-8C52-4FCE-B336-5578D2C44ABE}"/>
    <dgm:cxn modelId="{362CA9B4-6A0A-4EAB-B0D2-38CC74EFEB2B}" type="presOf" srcId="{6E191668-31E1-493D-8215-5E2E4920423B}" destId="{E27A651D-CE08-40E1-B4F7-AAC2EE64E41E}" srcOrd="0" destOrd="0" presId="urn:microsoft.com/office/officeart/2005/8/layout/hierarchy2"/>
    <dgm:cxn modelId="{4CD167B6-E590-451C-B61F-30B6130F742E}" type="presOf" srcId="{D3A6A1DB-73B7-4D74-B540-9CFA6EEF911D}" destId="{45D674A0-9C13-4C98-9D5C-D024A7E52EA7}" srcOrd="0" destOrd="0" presId="urn:microsoft.com/office/officeart/2005/8/layout/hierarchy2"/>
    <dgm:cxn modelId="{AE51183B-A7D9-404B-B610-443E0A025C0E}" type="presOf" srcId="{015107A3-10D8-4735-A3AF-AC32F0E95A29}" destId="{DE47A1C1-73AA-4BC7-A81F-8A3635DF7814}" srcOrd="1" destOrd="0" presId="urn:microsoft.com/office/officeart/2005/8/layout/hierarchy2"/>
    <dgm:cxn modelId="{380737B7-8445-4CE0-B70D-E4FE3F2C19A7}" type="presOf" srcId="{652192FD-A5B5-4280-BD73-825CC3CB17EC}" destId="{DA4A9EF7-AA89-48D5-BA3A-177161981328}" srcOrd="0" destOrd="0" presId="urn:microsoft.com/office/officeart/2005/8/layout/hierarchy2"/>
    <dgm:cxn modelId="{539116BE-A0B6-4F5D-B653-C826CC099841}" type="presOf" srcId="{EA6D83F1-3F2A-4F12-8099-69E1C74C9E3F}" destId="{61645333-961A-4A1A-8A7C-A8C46C484F26}" srcOrd="0" destOrd="0" presId="urn:microsoft.com/office/officeart/2005/8/layout/hierarchy2"/>
    <dgm:cxn modelId="{6EEE31F1-C696-4D36-9D89-4F11E99802C6}" type="presOf" srcId="{6E191668-31E1-493D-8215-5E2E4920423B}" destId="{4D10C826-4B66-407E-9B3B-04CE4F3953C4}" srcOrd="1" destOrd="0" presId="urn:microsoft.com/office/officeart/2005/8/layout/hierarchy2"/>
    <dgm:cxn modelId="{281C97DD-A305-427B-AD2A-529B7DB5F4D5}" type="presParOf" srcId="{FA6151A6-F560-4350-AF92-0B5B271C701D}" destId="{A08DE949-1EF6-4E21-B85A-030BFB6DBFDB}" srcOrd="0" destOrd="0" presId="urn:microsoft.com/office/officeart/2005/8/layout/hierarchy2"/>
    <dgm:cxn modelId="{C561EF1B-2D3A-47B7-87A6-4A9D2FD28873}" type="presParOf" srcId="{A08DE949-1EF6-4E21-B85A-030BFB6DBFDB}" destId="{2933B9E7-37CA-40CE-8276-CA22381476FD}" srcOrd="0" destOrd="0" presId="urn:microsoft.com/office/officeart/2005/8/layout/hierarchy2"/>
    <dgm:cxn modelId="{B9119745-FF15-4481-A777-3BA5981C7CA3}" type="presParOf" srcId="{A08DE949-1EF6-4E21-B85A-030BFB6DBFDB}" destId="{51DCA6DD-BE94-4CF2-A654-3DD4D77EA4B6}" srcOrd="1" destOrd="0" presId="urn:microsoft.com/office/officeart/2005/8/layout/hierarchy2"/>
    <dgm:cxn modelId="{B9B07448-0488-4338-9A94-3C682BCF4D08}" type="presParOf" srcId="{51DCA6DD-BE94-4CF2-A654-3DD4D77EA4B6}" destId="{402F41DD-E566-46FB-A327-1E9463B4F8E0}" srcOrd="0" destOrd="0" presId="urn:microsoft.com/office/officeart/2005/8/layout/hierarchy2"/>
    <dgm:cxn modelId="{0EFB61B4-5C0E-45D7-9C57-FE242F729B58}" type="presParOf" srcId="{402F41DD-E566-46FB-A327-1E9463B4F8E0}" destId="{F34E3A2F-18B8-4DE8-A47E-A590E09F1F6C}" srcOrd="0" destOrd="0" presId="urn:microsoft.com/office/officeart/2005/8/layout/hierarchy2"/>
    <dgm:cxn modelId="{9A38D48E-BFB5-4792-82D8-C19E9BCB7657}" type="presParOf" srcId="{51DCA6DD-BE94-4CF2-A654-3DD4D77EA4B6}" destId="{2465C785-FD34-4896-B2EE-349BCE57BD35}" srcOrd="1" destOrd="0" presId="urn:microsoft.com/office/officeart/2005/8/layout/hierarchy2"/>
    <dgm:cxn modelId="{58BE7A31-9227-4CB5-BFD0-5E94039704CA}" type="presParOf" srcId="{2465C785-FD34-4896-B2EE-349BCE57BD35}" destId="{B952F5C7-4F44-4C54-A1E3-9200757D5FC3}" srcOrd="0" destOrd="0" presId="urn:microsoft.com/office/officeart/2005/8/layout/hierarchy2"/>
    <dgm:cxn modelId="{369C5A9D-28EA-4417-85B0-07625BE96C01}" type="presParOf" srcId="{2465C785-FD34-4896-B2EE-349BCE57BD35}" destId="{E34703E5-8736-46B0-8012-33F46A27E72C}" srcOrd="1" destOrd="0" presId="urn:microsoft.com/office/officeart/2005/8/layout/hierarchy2"/>
    <dgm:cxn modelId="{07EA2A3A-B8B0-4DDA-BC55-A1D2E3DD2112}" type="presParOf" srcId="{51DCA6DD-BE94-4CF2-A654-3DD4D77EA4B6}" destId="{CE2081A7-F8F3-4530-954B-55D1D22CE802}" srcOrd="2" destOrd="0" presId="urn:microsoft.com/office/officeart/2005/8/layout/hierarchy2"/>
    <dgm:cxn modelId="{C6D3A6F5-BA10-43B6-8915-AF8EAF826CCC}" type="presParOf" srcId="{CE2081A7-F8F3-4530-954B-55D1D22CE802}" destId="{C1CDC59E-F75C-445E-BEFD-861868010AC7}" srcOrd="0" destOrd="0" presId="urn:microsoft.com/office/officeart/2005/8/layout/hierarchy2"/>
    <dgm:cxn modelId="{FE24BF87-0CB6-439F-B416-EA4FD3847EFE}" type="presParOf" srcId="{51DCA6DD-BE94-4CF2-A654-3DD4D77EA4B6}" destId="{AEB6FFDD-F3CD-4A09-B7CB-4700B50CB412}" srcOrd="3" destOrd="0" presId="urn:microsoft.com/office/officeart/2005/8/layout/hierarchy2"/>
    <dgm:cxn modelId="{CEA46488-9047-4F69-B11C-9A1093C74DA0}" type="presParOf" srcId="{AEB6FFDD-F3CD-4A09-B7CB-4700B50CB412}" destId="{AEFBBC4C-7D7F-48D7-9229-075639A2740E}" srcOrd="0" destOrd="0" presId="urn:microsoft.com/office/officeart/2005/8/layout/hierarchy2"/>
    <dgm:cxn modelId="{7CBAA8A2-F8A9-49DF-B753-E7CAE8ADA61C}" type="presParOf" srcId="{AEB6FFDD-F3CD-4A09-B7CB-4700B50CB412}" destId="{DB8D05C0-A2A2-4279-806D-8AF6BBADC49E}" srcOrd="1" destOrd="0" presId="urn:microsoft.com/office/officeart/2005/8/layout/hierarchy2"/>
    <dgm:cxn modelId="{B70C8F87-6627-4BCE-919E-71153279A72E}" type="presParOf" srcId="{51DCA6DD-BE94-4CF2-A654-3DD4D77EA4B6}" destId="{E27A651D-CE08-40E1-B4F7-AAC2EE64E41E}" srcOrd="4" destOrd="0" presId="urn:microsoft.com/office/officeart/2005/8/layout/hierarchy2"/>
    <dgm:cxn modelId="{33CCBCCF-8035-4C56-AFFA-61ABE7D4978A}" type="presParOf" srcId="{E27A651D-CE08-40E1-B4F7-AAC2EE64E41E}" destId="{4D10C826-4B66-407E-9B3B-04CE4F3953C4}" srcOrd="0" destOrd="0" presId="urn:microsoft.com/office/officeart/2005/8/layout/hierarchy2"/>
    <dgm:cxn modelId="{C0A0DEC9-1BA9-4362-8AE7-0DFFA1ED6FA3}" type="presParOf" srcId="{51DCA6DD-BE94-4CF2-A654-3DD4D77EA4B6}" destId="{CDA6D63B-9349-479A-8675-38F074CF0F87}" srcOrd="5" destOrd="0" presId="urn:microsoft.com/office/officeart/2005/8/layout/hierarchy2"/>
    <dgm:cxn modelId="{5C40093D-0DEB-4674-8D39-4749C7C95094}" type="presParOf" srcId="{CDA6D63B-9349-479A-8675-38F074CF0F87}" destId="{540963A0-0B0A-4525-AFA6-7C7E6E66E884}" srcOrd="0" destOrd="0" presId="urn:microsoft.com/office/officeart/2005/8/layout/hierarchy2"/>
    <dgm:cxn modelId="{7DA8217E-8619-4153-9470-9FA2996A46CA}" type="presParOf" srcId="{CDA6D63B-9349-479A-8675-38F074CF0F87}" destId="{A4008AD4-087A-45D2-AA05-B8FA92CC11FE}" srcOrd="1" destOrd="0" presId="urn:microsoft.com/office/officeart/2005/8/layout/hierarchy2"/>
    <dgm:cxn modelId="{8B35A5BD-0A16-4284-AAB0-B050B6ED02DF}" type="presParOf" srcId="{51DCA6DD-BE94-4CF2-A654-3DD4D77EA4B6}" destId="{504C00D3-E949-4952-9BFC-C3BCBF7C5F36}" srcOrd="6" destOrd="0" presId="urn:microsoft.com/office/officeart/2005/8/layout/hierarchy2"/>
    <dgm:cxn modelId="{00E20791-4464-42A2-B336-37E78100E217}" type="presParOf" srcId="{504C00D3-E949-4952-9BFC-C3BCBF7C5F36}" destId="{DE47A1C1-73AA-4BC7-A81F-8A3635DF7814}" srcOrd="0" destOrd="0" presId="urn:microsoft.com/office/officeart/2005/8/layout/hierarchy2"/>
    <dgm:cxn modelId="{8C72E7F5-EE11-4131-92E6-EBDE2C7E7A2C}" type="presParOf" srcId="{51DCA6DD-BE94-4CF2-A654-3DD4D77EA4B6}" destId="{7C032313-BC55-4689-88EC-6B224DD1F172}" srcOrd="7" destOrd="0" presId="urn:microsoft.com/office/officeart/2005/8/layout/hierarchy2"/>
    <dgm:cxn modelId="{A946E5A9-2F8A-445C-8B4C-CB314944BF75}" type="presParOf" srcId="{7C032313-BC55-4689-88EC-6B224DD1F172}" destId="{AABD6CF9-B0D0-4F4F-9DF6-AA276B973A99}" srcOrd="0" destOrd="0" presId="urn:microsoft.com/office/officeart/2005/8/layout/hierarchy2"/>
    <dgm:cxn modelId="{E960AB2B-B72C-4C50-8195-9102B36FE8E0}" type="presParOf" srcId="{7C032313-BC55-4689-88EC-6B224DD1F172}" destId="{E1F1FD08-1180-4EDD-BE2E-D79B0F6D4DDC}" srcOrd="1" destOrd="0" presId="urn:microsoft.com/office/officeart/2005/8/layout/hierarchy2"/>
    <dgm:cxn modelId="{9D86F121-6D8C-4C5E-ADB2-F54812F2D7BD}" type="presParOf" srcId="{E1F1FD08-1180-4EDD-BE2E-D79B0F6D4DDC}" destId="{45D674A0-9C13-4C98-9D5C-D024A7E52EA7}" srcOrd="0" destOrd="0" presId="urn:microsoft.com/office/officeart/2005/8/layout/hierarchy2"/>
    <dgm:cxn modelId="{2C32313E-B97C-4BDF-A1C7-2174C26D7087}" type="presParOf" srcId="{45D674A0-9C13-4C98-9D5C-D024A7E52EA7}" destId="{2415D756-F00F-466F-8EE5-25902CB98021}" srcOrd="0" destOrd="0" presId="urn:microsoft.com/office/officeart/2005/8/layout/hierarchy2"/>
    <dgm:cxn modelId="{713A0CDA-3D09-4DA8-B8DA-2CBCD0B724D6}" type="presParOf" srcId="{E1F1FD08-1180-4EDD-BE2E-D79B0F6D4DDC}" destId="{AF7FADB7-F8F9-4C83-8AB6-4E3E3A68AABE}" srcOrd="1" destOrd="0" presId="urn:microsoft.com/office/officeart/2005/8/layout/hierarchy2"/>
    <dgm:cxn modelId="{5A76B4F6-2FB5-4CCF-BA89-A3550C1F83E0}" type="presParOf" srcId="{AF7FADB7-F8F9-4C83-8AB6-4E3E3A68AABE}" destId="{61645333-961A-4A1A-8A7C-A8C46C484F26}" srcOrd="0" destOrd="0" presId="urn:microsoft.com/office/officeart/2005/8/layout/hierarchy2"/>
    <dgm:cxn modelId="{F602DCB3-3E86-42A8-80B6-8462F72E9C8A}" type="presParOf" srcId="{AF7FADB7-F8F9-4C83-8AB6-4E3E3A68AABE}" destId="{B976597E-D388-424D-8C17-5C0028772679}" srcOrd="1" destOrd="0" presId="urn:microsoft.com/office/officeart/2005/8/layout/hierarchy2"/>
    <dgm:cxn modelId="{9CF75FFF-4AD9-44CC-8433-AE3008169725}" type="presParOf" srcId="{E1F1FD08-1180-4EDD-BE2E-D79B0F6D4DDC}" destId="{DA4A9EF7-AA89-48D5-BA3A-177161981328}" srcOrd="2" destOrd="0" presId="urn:microsoft.com/office/officeart/2005/8/layout/hierarchy2"/>
    <dgm:cxn modelId="{5BCC8ADC-BB1E-483E-BFF2-CE5971D5818C}" type="presParOf" srcId="{DA4A9EF7-AA89-48D5-BA3A-177161981328}" destId="{ABD9C7E5-93B0-46C6-ABA4-7E908120095A}" srcOrd="0" destOrd="0" presId="urn:microsoft.com/office/officeart/2005/8/layout/hierarchy2"/>
    <dgm:cxn modelId="{D48F22B9-A122-466C-BEF2-15F1B6B29947}" type="presParOf" srcId="{E1F1FD08-1180-4EDD-BE2E-D79B0F6D4DDC}" destId="{9EFDC9D2-B304-4DFF-ACE4-674EDD64C9AE}" srcOrd="3" destOrd="0" presId="urn:microsoft.com/office/officeart/2005/8/layout/hierarchy2"/>
    <dgm:cxn modelId="{57D172A8-11D4-4C21-A0A5-1BBCEC85878D}" type="presParOf" srcId="{9EFDC9D2-B304-4DFF-ACE4-674EDD64C9AE}" destId="{0758D883-1C84-4D91-9292-D0126C9A11F5}" srcOrd="0" destOrd="0" presId="urn:microsoft.com/office/officeart/2005/8/layout/hierarchy2"/>
    <dgm:cxn modelId="{6A927F0E-7ABF-462C-BCB1-A9FFEA03F884}" type="presParOf" srcId="{9EFDC9D2-B304-4DFF-ACE4-674EDD64C9AE}" destId="{C1E4C619-1CDB-497F-BFDE-464E9CFB11B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66D646D-0760-45F2-B961-88F8D1875990}" type="doc">
      <dgm:prSet loTypeId="urn:microsoft.com/office/officeart/2008/layout/HalfCircleOrganizationChart" loCatId="hierarchy" qsTypeId="urn:microsoft.com/office/officeart/2005/8/quickstyle/simple1" qsCatId="simple" csTypeId="urn:microsoft.com/office/officeart/2005/8/colors/colorful1" csCatId="colorful" phldr="1"/>
      <dgm:spPr/>
      <dgm:t>
        <a:bodyPr/>
        <a:lstStyle/>
        <a:p>
          <a:endParaRPr lang="es-ES"/>
        </a:p>
      </dgm:t>
    </dgm:pt>
    <dgm:pt modelId="{F2A90806-B2C0-429D-9E6C-524BCE3152A0}">
      <dgm:prSet phldrT="[Texto]"/>
      <dgm:spPr/>
      <dgm:t>
        <a:bodyPr/>
        <a:lstStyle/>
        <a:p>
          <a:r>
            <a:rPr lang="es-ES" dirty="0" smtClean="0"/>
            <a:t>COMUNICAR EL ALCANCE Y MOMENTO DE REALIZACIÓN DE LA AUDITORÍA</a:t>
          </a:r>
          <a:endParaRPr lang="es-ES" dirty="0"/>
        </a:p>
      </dgm:t>
    </dgm:pt>
    <dgm:pt modelId="{F65F3F89-A45B-425F-99DF-DF0173DCBD6A}" type="parTrans" cxnId="{61180530-400A-48B1-8068-382CE03B1698}">
      <dgm:prSet/>
      <dgm:spPr/>
      <dgm:t>
        <a:bodyPr/>
        <a:lstStyle/>
        <a:p>
          <a:endParaRPr lang="es-ES"/>
        </a:p>
      </dgm:t>
    </dgm:pt>
    <dgm:pt modelId="{5EBCD902-6AAC-4271-AB8F-4E741E64F141}" type="sibTrans" cxnId="{61180530-400A-48B1-8068-382CE03B1698}">
      <dgm:prSet/>
      <dgm:spPr/>
      <dgm:t>
        <a:bodyPr/>
        <a:lstStyle/>
        <a:p>
          <a:endParaRPr lang="es-ES"/>
        </a:p>
      </dgm:t>
    </dgm:pt>
    <dgm:pt modelId="{E0563DAD-2667-4F5D-9814-8FF8F733FAEC}">
      <dgm:prSet phldrT="[Texto]"/>
      <dgm:spPr/>
      <dgm:t>
        <a:bodyPr/>
        <a:lstStyle/>
        <a:p>
          <a:r>
            <a:rPr lang="es-ES" dirty="0" smtClean="0"/>
            <a:t>Incluye la comunicación de los Riesgos Significativos (RRSS)</a:t>
          </a:r>
          <a:endParaRPr lang="es-ES" dirty="0"/>
        </a:p>
      </dgm:t>
    </dgm:pt>
    <dgm:pt modelId="{630D260F-F9B3-44E8-9396-4DB8B776D9B4}" type="parTrans" cxnId="{0B0EDE41-CB60-4CC3-A989-EBEF1610DB23}">
      <dgm:prSet/>
      <dgm:spPr/>
      <dgm:t>
        <a:bodyPr/>
        <a:lstStyle/>
        <a:p>
          <a:endParaRPr lang="es-ES"/>
        </a:p>
      </dgm:t>
    </dgm:pt>
    <dgm:pt modelId="{D70E56DD-193A-4B4D-A0D8-36FE5F664CB5}" type="sibTrans" cxnId="{0B0EDE41-CB60-4CC3-A989-EBEF1610DB23}">
      <dgm:prSet/>
      <dgm:spPr/>
      <dgm:t>
        <a:bodyPr/>
        <a:lstStyle/>
        <a:p>
          <a:endParaRPr lang="es-ES"/>
        </a:p>
      </dgm:t>
    </dgm:pt>
    <dgm:pt modelId="{0A1626C8-DFE2-4E80-9852-3F2DD6CD73C9}">
      <dgm:prSet phldrT="[Texto]"/>
      <dgm:spPr/>
      <dgm:t>
        <a:bodyPr/>
        <a:lstStyle/>
        <a:p>
          <a:r>
            <a:rPr lang="es-ES" dirty="0" smtClean="0"/>
            <a:t>También se podría realizar en base a la carta encargo</a:t>
          </a:r>
          <a:endParaRPr lang="es-ES" dirty="0"/>
        </a:p>
      </dgm:t>
    </dgm:pt>
    <dgm:pt modelId="{45C60446-7FD2-4EC1-ACD4-636615C2DC57}" type="parTrans" cxnId="{2E45B71D-50B2-4181-8FF3-226F69E625B5}">
      <dgm:prSet/>
      <dgm:spPr/>
      <dgm:t>
        <a:bodyPr/>
        <a:lstStyle/>
        <a:p>
          <a:endParaRPr lang="es-ES"/>
        </a:p>
      </dgm:t>
    </dgm:pt>
    <dgm:pt modelId="{8495CEBF-FAC5-4EF5-9491-D9AF3CE0C475}" type="sibTrans" cxnId="{2E45B71D-50B2-4181-8FF3-226F69E625B5}">
      <dgm:prSet/>
      <dgm:spPr/>
      <dgm:t>
        <a:bodyPr/>
        <a:lstStyle/>
        <a:p>
          <a:endParaRPr lang="es-ES"/>
        </a:p>
      </dgm:t>
    </dgm:pt>
    <dgm:pt modelId="{0D8F00A5-DC0B-4A2C-BEF8-B48A48E28F30}">
      <dgm:prSet phldrT="[Texto]"/>
      <dgm:spPr/>
      <dgm:t>
        <a:bodyPr/>
        <a:lstStyle/>
        <a:p>
          <a:r>
            <a:rPr lang="es-ES" dirty="0" smtClean="0"/>
            <a:t>La comunicación eficaz ayuda, pero la responsabilidad de planificar y ejecutar auditoría es del auditor</a:t>
          </a:r>
          <a:endParaRPr lang="es-ES" dirty="0"/>
        </a:p>
      </dgm:t>
    </dgm:pt>
    <dgm:pt modelId="{6818EF12-7528-40B5-98D2-C6CA5C71DDDF}" type="parTrans" cxnId="{730384BF-D9C8-466D-8046-F96ACDCB6D24}">
      <dgm:prSet/>
      <dgm:spPr/>
      <dgm:t>
        <a:bodyPr/>
        <a:lstStyle/>
        <a:p>
          <a:endParaRPr lang="es-ES"/>
        </a:p>
      </dgm:t>
    </dgm:pt>
    <dgm:pt modelId="{7328F3B9-E0BA-4E5A-A4A8-22DF96F777F9}" type="sibTrans" cxnId="{730384BF-D9C8-466D-8046-F96ACDCB6D24}">
      <dgm:prSet/>
      <dgm:spPr/>
      <dgm:t>
        <a:bodyPr/>
        <a:lstStyle/>
        <a:p>
          <a:endParaRPr lang="es-ES"/>
        </a:p>
      </dgm:t>
    </dgm:pt>
    <dgm:pt modelId="{08D2E00E-B631-4365-981B-899555A8767C}">
      <dgm:prSet phldrT="[Texto]"/>
      <dgm:spPr/>
      <dgm:t>
        <a:bodyPr/>
        <a:lstStyle/>
        <a:p>
          <a:r>
            <a:rPr lang="es-ES" dirty="0" smtClean="0"/>
            <a:t>CUIDADO CON LO QUE SE COMUNICA: PUEDE HACER PREVISIBLE LA AUDITORÍA</a:t>
          </a:r>
          <a:endParaRPr lang="es-ES" dirty="0"/>
        </a:p>
      </dgm:t>
    </dgm:pt>
    <dgm:pt modelId="{370CA4CD-4A06-4E50-9EBE-018633A41E48}" type="parTrans" cxnId="{AE88A4F7-8994-45C4-912C-D1F6028BBA3F}">
      <dgm:prSet/>
      <dgm:spPr/>
      <dgm:t>
        <a:bodyPr/>
        <a:lstStyle/>
        <a:p>
          <a:endParaRPr lang="es-ES"/>
        </a:p>
      </dgm:t>
    </dgm:pt>
    <dgm:pt modelId="{CBFAD771-5D67-4B12-B7F2-BA0DF9F89C6E}" type="sibTrans" cxnId="{AE88A4F7-8994-45C4-912C-D1F6028BBA3F}">
      <dgm:prSet/>
      <dgm:spPr/>
      <dgm:t>
        <a:bodyPr/>
        <a:lstStyle/>
        <a:p>
          <a:endParaRPr lang="es-ES"/>
        </a:p>
      </dgm:t>
    </dgm:pt>
    <dgm:pt modelId="{812171A9-584A-4977-94C8-6BBFE9E793F9}" type="pres">
      <dgm:prSet presAssocID="{966D646D-0760-45F2-B961-88F8D1875990}" presName="Name0" presStyleCnt="0">
        <dgm:presLayoutVars>
          <dgm:orgChart val="1"/>
          <dgm:chPref val="1"/>
          <dgm:dir/>
          <dgm:animOne val="branch"/>
          <dgm:animLvl val="lvl"/>
          <dgm:resizeHandles/>
        </dgm:presLayoutVars>
      </dgm:prSet>
      <dgm:spPr/>
      <dgm:t>
        <a:bodyPr/>
        <a:lstStyle/>
        <a:p>
          <a:endParaRPr lang="es-ES"/>
        </a:p>
      </dgm:t>
    </dgm:pt>
    <dgm:pt modelId="{4D395A35-AD20-49E4-893E-52D84BA33EBB}" type="pres">
      <dgm:prSet presAssocID="{F2A90806-B2C0-429D-9E6C-524BCE3152A0}" presName="hierRoot1" presStyleCnt="0">
        <dgm:presLayoutVars>
          <dgm:hierBranch val="init"/>
        </dgm:presLayoutVars>
      </dgm:prSet>
      <dgm:spPr/>
      <dgm:t>
        <a:bodyPr/>
        <a:lstStyle/>
        <a:p>
          <a:endParaRPr lang="es-ES"/>
        </a:p>
      </dgm:t>
    </dgm:pt>
    <dgm:pt modelId="{028807C4-B1DE-444E-8949-588EC3614DB1}" type="pres">
      <dgm:prSet presAssocID="{F2A90806-B2C0-429D-9E6C-524BCE3152A0}" presName="rootComposite1" presStyleCnt="0"/>
      <dgm:spPr/>
      <dgm:t>
        <a:bodyPr/>
        <a:lstStyle/>
        <a:p>
          <a:endParaRPr lang="es-ES"/>
        </a:p>
      </dgm:t>
    </dgm:pt>
    <dgm:pt modelId="{10FFE34A-0803-43D2-8795-E26E6DD65967}" type="pres">
      <dgm:prSet presAssocID="{F2A90806-B2C0-429D-9E6C-524BCE3152A0}" presName="rootText1" presStyleLbl="alignAcc1" presStyleIdx="0" presStyleCnt="0">
        <dgm:presLayoutVars>
          <dgm:chPref val="3"/>
        </dgm:presLayoutVars>
      </dgm:prSet>
      <dgm:spPr/>
      <dgm:t>
        <a:bodyPr/>
        <a:lstStyle/>
        <a:p>
          <a:endParaRPr lang="es-ES"/>
        </a:p>
      </dgm:t>
    </dgm:pt>
    <dgm:pt modelId="{3AD7D7EE-CCB4-4B2C-80AC-5963394E2BB2}" type="pres">
      <dgm:prSet presAssocID="{F2A90806-B2C0-429D-9E6C-524BCE3152A0}" presName="topArc1" presStyleLbl="parChTrans1D1" presStyleIdx="0" presStyleCnt="10"/>
      <dgm:spPr/>
      <dgm:t>
        <a:bodyPr/>
        <a:lstStyle/>
        <a:p>
          <a:endParaRPr lang="es-ES"/>
        </a:p>
      </dgm:t>
    </dgm:pt>
    <dgm:pt modelId="{2C4C702D-A8A2-4D15-8728-71C0D537D0F5}" type="pres">
      <dgm:prSet presAssocID="{F2A90806-B2C0-429D-9E6C-524BCE3152A0}" presName="bottomArc1" presStyleLbl="parChTrans1D1" presStyleIdx="1" presStyleCnt="10"/>
      <dgm:spPr/>
      <dgm:t>
        <a:bodyPr/>
        <a:lstStyle/>
        <a:p>
          <a:endParaRPr lang="es-ES"/>
        </a:p>
      </dgm:t>
    </dgm:pt>
    <dgm:pt modelId="{54DE7358-24A5-4E02-B168-44853DDECF7A}" type="pres">
      <dgm:prSet presAssocID="{F2A90806-B2C0-429D-9E6C-524BCE3152A0}" presName="topConnNode1" presStyleLbl="node1" presStyleIdx="0" presStyleCnt="0"/>
      <dgm:spPr/>
      <dgm:t>
        <a:bodyPr/>
        <a:lstStyle/>
        <a:p>
          <a:endParaRPr lang="es-ES"/>
        </a:p>
      </dgm:t>
    </dgm:pt>
    <dgm:pt modelId="{22C6A58F-7960-4D06-BBE8-121FD412D836}" type="pres">
      <dgm:prSet presAssocID="{F2A90806-B2C0-429D-9E6C-524BCE3152A0}" presName="hierChild2" presStyleCnt="0"/>
      <dgm:spPr/>
      <dgm:t>
        <a:bodyPr/>
        <a:lstStyle/>
        <a:p>
          <a:endParaRPr lang="es-ES"/>
        </a:p>
      </dgm:t>
    </dgm:pt>
    <dgm:pt modelId="{0C71DE93-C666-4BFB-8B48-CBC0C2F47A26}" type="pres">
      <dgm:prSet presAssocID="{630D260F-F9B3-44E8-9396-4DB8B776D9B4}" presName="Name28" presStyleLbl="parChTrans1D2" presStyleIdx="0" presStyleCnt="4"/>
      <dgm:spPr/>
      <dgm:t>
        <a:bodyPr/>
        <a:lstStyle/>
        <a:p>
          <a:endParaRPr lang="es-ES"/>
        </a:p>
      </dgm:t>
    </dgm:pt>
    <dgm:pt modelId="{CF33A741-3E52-47C3-B445-FFCEDBCB64FB}" type="pres">
      <dgm:prSet presAssocID="{E0563DAD-2667-4F5D-9814-8FF8F733FAEC}" presName="hierRoot2" presStyleCnt="0">
        <dgm:presLayoutVars>
          <dgm:hierBranch val="init"/>
        </dgm:presLayoutVars>
      </dgm:prSet>
      <dgm:spPr/>
      <dgm:t>
        <a:bodyPr/>
        <a:lstStyle/>
        <a:p>
          <a:endParaRPr lang="es-ES"/>
        </a:p>
      </dgm:t>
    </dgm:pt>
    <dgm:pt modelId="{8523A09D-CE7B-403C-9E39-E04D528FD67F}" type="pres">
      <dgm:prSet presAssocID="{E0563DAD-2667-4F5D-9814-8FF8F733FAEC}" presName="rootComposite2" presStyleCnt="0"/>
      <dgm:spPr/>
      <dgm:t>
        <a:bodyPr/>
        <a:lstStyle/>
        <a:p>
          <a:endParaRPr lang="es-ES"/>
        </a:p>
      </dgm:t>
    </dgm:pt>
    <dgm:pt modelId="{A1749B37-25BF-4022-BC05-8C31F731E05D}" type="pres">
      <dgm:prSet presAssocID="{E0563DAD-2667-4F5D-9814-8FF8F733FAEC}" presName="rootText2" presStyleLbl="alignAcc1" presStyleIdx="0" presStyleCnt="0">
        <dgm:presLayoutVars>
          <dgm:chPref val="3"/>
        </dgm:presLayoutVars>
      </dgm:prSet>
      <dgm:spPr/>
      <dgm:t>
        <a:bodyPr/>
        <a:lstStyle/>
        <a:p>
          <a:endParaRPr lang="es-ES"/>
        </a:p>
      </dgm:t>
    </dgm:pt>
    <dgm:pt modelId="{4B5648F2-036E-43BB-A905-068D6AD9CA19}" type="pres">
      <dgm:prSet presAssocID="{E0563DAD-2667-4F5D-9814-8FF8F733FAEC}" presName="topArc2" presStyleLbl="parChTrans1D1" presStyleIdx="2" presStyleCnt="10"/>
      <dgm:spPr/>
      <dgm:t>
        <a:bodyPr/>
        <a:lstStyle/>
        <a:p>
          <a:endParaRPr lang="es-ES"/>
        </a:p>
      </dgm:t>
    </dgm:pt>
    <dgm:pt modelId="{BC415A20-85E6-48E1-A850-74C7D18B2918}" type="pres">
      <dgm:prSet presAssocID="{E0563DAD-2667-4F5D-9814-8FF8F733FAEC}" presName="bottomArc2" presStyleLbl="parChTrans1D1" presStyleIdx="3" presStyleCnt="10"/>
      <dgm:spPr/>
      <dgm:t>
        <a:bodyPr/>
        <a:lstStyle/>
        <a:p>
          <a:endParaRPr lang="es-ES"/>
        </a:p>
      </dgm:t>
    </dgm:pt>
    <dgm:pt modelId="{5E98DCB8-EABC-406B-88EB-4659731B0137}" type="pres">
      <dgm:prSet presAssocID="{E0563DAD-2667-4F5D-9814-8FF8F733FAEC}" presName="topConnNode2" presStyleLbl="node2" presStyleIdx="0" presStyleCnt="0"/>
      <dgm:spPr/>
      <dgm:t>
        <a:bodyPr/>
        <a:lstStyle/>
        <a:p>
          <a:endParaRPr lang="es-ES"/>
        </a:p>
      </dgm:t>
    </dgm:pt>
    <dgm:pt modelId="{601677BC-1F23-46A2-A1AD-41CA1768BDFE}" type="pres">
      <dgm:prSet presAssocID="{E0563DAD-2667-4F5D-9814-8FF8F733FAEC}" presName="hierChild4" presStyleCnt="0"/>
      <dgm:spPr/>
      <dgm:t>
        <a:bodyPr/>
        <a:lstStyle/>
        <a:p>
          <a:endParaRPr lang="es-ES"/>
        </a:p>
      </dgm:t>
    </dgm:pt>
    <dgm:pt modelId="{FF700279-650E-4A6B-9BFC-0AB6D80E6AA2}" type="pres">
      <dgm:prSet presAssocID="{E0563DAD-2667-4F5D-9814-8FF8F733FAEC}" presName="hierChild5" presStyleCnt="0"/>
      <dgm:spPr/>
      <dgm:t>
        <a:bodyPr/>
        <a:lstStyle/>
        <a:p>
          <a:endParaRPr lang="es-ES"/>
        </a:p>
      </dgm:t>
    </dgm:pt>
    <dgm:pt modelId="{9314B453-DA0B-40AD-B0CC-89BDD55C635D}" type="pres">
      <dgm:prSet presAssocID="{45C60446-7FD2-4EC1-ACD4-636615C2DC57}" presName="Name28" presStyleLbl="parChTrans1D2" presStyleIdx="1" presStyleCnt="4"/>
      <dgm:spPr/>
      <dgm:t>
        <a:bodyPr/>
        <a:lstStyle/>
        <a:p>
          <a:endParaRPr lang="es-ES"/>
        </a:p>
      </dgm:t>
    </dgm:pt>
    <dgm:pt modelId="{35474276-2C10-403B-9CA7-36AC0B4AC4D4}" type="pres">
      <dgm:prSet presAssocID="{0A1626C8-DFE2-4E80-9852-3F2DD6CD73C9}" presName="hierRoot2" presStyleCnt="0">
        <dgm:presLayoutVars>
          <dgm:hierBranch val="init"/>
        </dgm:presLayoutVars>
      </dgm:prSet>
      <dgm:spPr/>
      <dgm:t>
        <a:bodyPr/>
        <a:lstStyle/>
        <a:p>
          <a:endParaRPr lang="es-ES"/>
        </a:p>
      </dgm:t>
    </dgm:pt>
    <dgm:pt modelId="{A188DF34-F7DA-422E-97C2-330E0D70EE06}" type="pres">
      <dgm:prSet presAssocID="{0A1626C8-DFE2-4E80-9852-3F2DD6CD73C9}" presName="rootComposite2" presStyleCnt="0"/>
      <dgm:spPr/>
      <dgm:t>
        <a:bodyPr/>
        <a:lstStyle/>
        <a:p>
          <a:endParaRPr lang="es-ES"/>
        </a:p>
      </dgm:t>
    </dgm:pt>
    <dgm:pt modelId="{9B03EA86-5202-4CE8-9420-39EBDDC3A1B2}" type="pres">
      <dgm:prSet presAssocID="{0A1626C8-DFE2-4E80-9852-3F2DD6CD73C9}" presName="rootText2" presStyleLbl="alignAcc1" presStyleIdx="0" presStyleCnt="0">
        <dgm:presLayoutVars>
          <dgm:chPref val="3"/>
        </dgm:presLayoutVars>
      </dgm:prSet>
      <dgm:spPr/>
      <dgm:t>
        <a:bodyPr/>
        <a:lstStyle/>
        <a:p>
          <a:endParaRPr lang="es-ES"/>
        </a:p>
      </dgm:t>
    </dgm:pt>
    <dgm:pt modelId="{D1C1EBCC-AA25-4DDB-8823-0E8BFF13F816}" type="pres">
      <dgm:prSet presAssocID="{0A1626C8-DFE2-4E80-9852-3F2DD6CD73C9}" presName="topArc2" presStyleLbl="parChTrans1D1" presStyleIdx="4" presStyleCnt="10"/>
      <dgm:spPr/>
      <dgm:t>
        <a:bodyPr/>
        <a:lstStyle/>
        <a:p>
          <a:endParaRPr lang="es-ES"/>
        </a:p>
      </dgm:t>
    </dgm:pt>
    <dgm:pt modelId="{1C54AF5F-730D-466B-AF63-6CC1E1A1E2C8}" type="pres">
      <dgm:prSet presAssocID="{0A1626C8-DFE2-4E80-9852-3F2DD6CD73C9}" presName="bottomArc2" presStyleLbl="parChTrans1D1" presStyleIdx="5" presStyleCnt="10"/>
      <dgm:spPr/>
      <dgm:t>
        <a:bodyPr/>
        <a:lstStyle/>
        <a:p>
          <a:endParaRPr lang="es-ES"/>
        </a:p>
      </dgm:t>
    </dgm:pt>
    <dgm:pt modelId="{15B673DA-2520-4401-992B-2A8AE1A6A5CC}" type="pres">
      <dgm:prSet presAssocID="{0A1626C8-DFE2-4E80-9852-3F2DD6CD73C9}" presName="topConnNode2" presStyleLbl="node2" presStyleIdx="0" presStyleCnt="0"/>
      <dgm:spPr/>
      <dgm:t>
        <a:bodyPr/>
        <a:lstStyle/>
        <a:p>
          <a:endParaRPr lang="es-ES"/>
        </a:p>
      </dgm:t>
    </dgm:pt>
    <dgm:pt modelId="{4579CA64-49DC-47C9-AE3E-75EE1EFC59C5}" type="pres">
      <dgm:prSet presAssocID="{0A1626C8-DFE2-4E80-9852-3F2DD6CD73C9}" presName="hierChild4" presStyleCnt="0"/>
      <dgm:spPr/>
      <dgm:t>
        <a:bodyPr/>
        <a:lstStyle/>
        <a:p>
          <a:endParaRPr lang="es-ES"/>
        </a:p>
      </dgm:t>
    </dgm:pt>
    <dgm:pt modelId="{6E0E73E5-BDF1-476E-90DC-68256C035600}" type="pres">
      <dgm:prSet presAssocID="{0A1626C8-DFE2-4E80-9852-3F2DD6CD73C9}" presName="hierChild5" presStyleCnt="0"/>
      <dgm:spPr/>
      <dgm:t>
        <a:bodyPr/>
        <a:lstStyle/>
        <a:p>
          <a:endParaRPr lang="es-ES"/>
        </a:p>
      </dgm:t>
    </dgm:pt>
    <dgm:pt modelId="{6ACE9ACB-29EC-411F-8629-6F36417B34FE}" type="pres">
      <dgm:prSet presAssocID="{6818EF12-7528-40B5-98D2-C6CA5C71DDDF}" presName="Name28" presStyleLbl="parChTrans1D2" presStyleIdx="2" presStyleCnt="4"/>
      <dgm:spPr/>
      <dgm:t>
        <a:bodyPr/>
        <a:lstStyle/>
        <a:p>
          <a:endParaRPr lang="es-ES"/>
        </a:p>
      </dgm:t>
    </dgm:pt>
    <dgm:pt modelId="{408C6909-5A27-45F3-A0C8-A780CE7467DC}" type="pres">
      <dgm:prSet presAssocID="{0D8F00A5-DC0B-4A2C-BEF8-B48A48E28F30}" presName="hierRoot2" presStyleCnt="0">
        <dgm:presLayoutVars>
          <dgm:hierBranch val="init"/>
        </dgm:presLayoutVars>
      </dgm:prSet>
      <dgm:spPr/>
    </dgm:pt>
    <dgm:pt modelId="{F462480B-9146-4DB6-A874-633E4F41C4A1}" type="pres">
      <dgm:prSet presAssocID="{0D8F00A5-DC0B-4A2C-BEF8-B48A48E28F30}" presName="rootComposite2" presStyleCnt="0"/>
      <dgm:spPr/>
    </dgm:pt>
    <dgm:pt modelId="{B4B1FB12-202B-4141-9CF4-543E469B0178}" type="pres">
      <dgm:prSet presAssocID="{0D8F00A5-DC0B-4A2C-BEF8-B48A48E28F30}" presName="rootText2" presStyleLbl="alignAcc1" presStyleIdx="0" presStyleCnt="0">
        <dgm:presLayoutVars>
          <dgm:chPref val="3"/>
        </dgm:presLayoutVars>
      </dgm:prSet>
      <dgm:spPr/>
      <dgm:t>
        <a:bodyPr/>
        <a:lstStyle/>
        <a:p>
          <a:endParaRPr lang="es-ES"/>
        </a:p>
      </dgm:t>
    </dgm:pt>
    <dgm:pt modelId="{299D2021-7B0E-4F1C-9AA1-B58A5960300D}" type="pres">
      <dgm:prSet presAssocID="{0D8F00A5-DC0B-4A2C-BEF8-B48A48E28F30}" presName="topArc2" presStyleLbl="parChTrans1D1" presStyleIdx="6" presStyleCnt="10"/>
      <dgm:spPr/>
    </dgm:pt>
    <dgm:pt modelId="{5295DB1C-9BA7-4461-8893-ACC38F404719}" type="pres">
      <dgm:prSet presAssocID="{0D8F00A5-DC0B-4A2C-BEF8-B48A48E28F30}" presName="bottomArc2" presStyleLbl="parChTrans1D1" presStyleIdx="7" presStyleCnt="10"/>
      <dgm:spPr/>
    </dgm:pt>
    <dgm:pt modelId="{3A3A9955-469F-41CD-9852-3350B621A51E}" type="pres">
      <dgm:prSet presAssocID="{0D8F00A5-DC0B-4A2C-BEF8-B48A48E28F30}" presName="topConnNode2" presStyleLbl="node2" presStyleIdx="0" presStyleCnt="0"/>
      <dgm:spPr/>
      <dgm:t>
        <a:bodyPr/>
        <a:lstStyle/>
        <a:p>
          <a:endParaRPr lang="es-ES"/>
        </a:p>
      </dgm:t>
    </dgm:pt>
    <dgm:pt modelId="{AE488A37-D895-4BB5-8550-24FE54971239}" type="pres">
      <dgm:prSet presAssocID="{0D8F00A5-DC0B-4A2C-BEF8-B48A48E28F30}" presName="hierChild4" presStyleCnt="0"/>
      <dgm:spPr/>
    </dgm:pt>
    <dgm:pt modelId="{91AD7E50-DEAF-442C-8FD8-9B248C39EA39}" type="pres">
      <dgm:prSet presAssocID="{0D8F00A5-DC0B-4A2C-BEF8-B48A48E28F30}" presName="hierChild5" presStyleCnt="0"/>
      <dgm:spPr/>
    </dgm:pt>
    <dgm:pt modelId="{5D4F00C1-3CE9-46DB-816B-95282C738A37}" type="pres">
      <dgm:prSet presAssocID="{370CA4CD-4A06-4E50-9EBE-018633A41E48}" presName="Name28" presStyleLbl="parChTrans1D2" presStyleIdx="3" presStyleCnt="4"/>
      <dgm:spPr/>
      <dgm:t>
        <a:bodyPr/>
        <a:lstStyle/>
        <a:p>
          <a:endParaRPr lang="es-ES"/>
        </a:p>
      </dgm:t>
    </dgm:pt>
    <dgm:pt modelId="{2DA3D416-4171-47C1-AD02-57F96FE8B126}" type="pres">
      <dgm:prSet presAssocID="{08D2E00E-B631-4365-981B-899555A8767C}" presName="hierRoot2" presStyleCnt="0">
        <dgm:presLayoutVars>
          <dgm:hierBranch val="init"/>
        </dgm:presLayoutVars>
      </dgm:prSet>
      <dgm:spPr/>
    </dgm:pt>
    <dgm:pt modelId="{4DAB978C-5F8E-411E-905B-EA1BDC6F057B}" type="pres">
      <dgm:prSet presAssocID="{08D2E00E-B631-4365-981B-899555A8767C}" presName="rootComposite2" presStyleCnt="0"/>
      <dgm:spPr/>
    </dgm:pt>
    <dgm:pt modelId="{9920F7EF-0BE7-4674-B818-185419DBC733}" type="pres">
      <dgm:prSet presAssocID="{08D2E00E-B631-4365-981B-899555A8767C}" presName="rootText2" presStyleLbl="alignAcc1" presStyleIdx="0" presStyleCnt="0">
        <dgm:presLayoutVars>
          <dgm:chPref val="3"/>
        </dgm:presLayoutVars>
      </dgm:prSet>
      <dgm:spPr/>
      <dgm:t>
        <a:bodyPr/>
        <a:lstStyle/>
        <a:p>
          <a:endParaRPr lang="es-ES"/>
        </a:p>
      </dgm:t>
    </dgm:pt>
    <dgm:pt modelId="{2E62D999-D186-42D9-8D95-5937F308FF7A}" type="pres">
      <dgm:prSet presAssocID="{08D2E00E-B631-4365-981B-899555A8767C}" presName="topArc2" presStyleLbl="parChTrans1D1" presStyleIdx="8" presStyleCnt="10"/>
      <dgm:spPr/>
    </dgm:pt>
    <dgm:pt modelId="{EDBBDB4A-DA6D-4BFD-9D25-ED0F6BF2A8DB}" type="pres">
      <dgm:prSet presAssocID="{08D2E00E-B631-4365-981B-899555A8767C}" presName="bottomArc2" presStyleLbl="parChTrans1D1" presStyleIdx="9" presStyleCnt="10"/>
      <dgm:spPr/>
    </dgm:pt>
    <dgm:pt modelId="{099D3E18-B0AC-4762-B26F-F0367DE07220}" type="pres">
      <dgm:prSet presAssocID="{08D2E00E-B631-4365-981B-899555A8767C}" presName="topConnNode2" presStyleLbl="node2" presStyleIdx="0" presStyleCnt="0"/>
      <dgm:spPr/>
      <dgm:t>
        <a:bodyPr/>
        <a:lstStyle/>
        <a:p>
          <a:endParaRPr lang="es-ES"/>
        </a:p>
      </dgm:t>
    </dgm:pt>
    <dgm:pt modelId="{5C72D07F-6513-42CF-BC5A-F5607E2712F7}" type="pres">
      <dgm:prSet presAssocID="{08D2E00E-B631-4365-981B-899555A8767C}" presName="hierChild4" presStyleCnt="0"/>
      <dgm:spPr/>
    </dgm:pt>
    <dgm:pt modelId="{3B482CA4-B9CC-4F80-85A4-22D156AFC27D}" type="pres">
      <dgm:prSet presAssocID="{08D2E00E-B631-4365-981B-899555A8767C}" presName="hierChild5" presStyleCnt="0"/>
      <dgm:spPr/>
    </dgm:pt>
    <dgm:pt modelId="{76A307D5-04AD-4CC5-B940-9B8954EE55E8}" type="pres">
      <dgm:prSet presAssocID="{F2A90806-B2C0-429D-9E6C-524BCE3152A0}" presName="hierChild3" presStyleCnt="0"/>
      <dgm:spPr/>
      <dgm:t>
        <a:bodyPr/>
        <a:lstStyle/>
        <a:p>
          <a:endParaRPr lang="es-ES"/>
        </a:p>
      </dgm:t>
    </dgm:pt>
  </dgm:ptLst>
  <dgm:cxnLst>
    <dgm:cxn modelId="{0B0EDE41-CB60-4CC3-A989-EBEF1610DB23}" srcId="{F2A90806-B2C0-429D-9E6C-524BCE3152A0}" destId="{E0563DAD-2667-4F5D-9814-8FF8F733FAEC}" srcOrd="0" destOrd="0" parTransId="{630D260F-F9B3-44E8-9396-4DB8B776D9B4}" sibTransId="{D70E56DD-193A-4B4D-A0D8-36FE5F664CB5}"/>
    <dgm:cxn modelId="{11ED484F-6DF1-4ED2-889C-21115E5C52D7}" type="presOf" srcId="{08D2E00E-B631-4365-981B-899555A8767C}" destId="{9920F7EF-0BE7-4674-B818-185419DBC733}" srcOrd="0" destOrd="0" presId="urn:microsoft.com/office/officeart/2008/layout/HalfCircleOrganizationChart"/>
    <dgm:cxn modelId="{AE88A4F7-8994-45C4-912C-D1F6028BBA3F}" srcId="{F2A90806-B2C0-429D-9E6C-524BCE3152A0}" destId="{08D2E00E-B631-4365-981B-899555A8767C}" srcOrd="3" destOrd="0" parTransId="{370CA4CD-4A06-4E50-9EBE-018633A41E48}" sibTransId="{CBFAD771-5D67-4B12-B7F2-BA0DF9F89C6E}"/>
    <dgm:cxn modelId="{730384BF-D9C8-466D-8046-F96ACDCB6D24}" srcId="{F2A90806-B2C0-429D-9E6C-524BCE3152A0}" destId="{0D8F00A5-DC0B-4A2C-BEF8-B48A48E28F30}" srcOrd="2" destOrd="0" parTransId="{6818EF12-7528-40B5-98D2-C6CA5C71DDDF}" sibTransId="{7328F3B9-E0BA-4E5A-A4A8-22DF96F777F9}"/>
    <dgm:cxn modelId="{6C8B219B-A000-4BCD-90F4-7958E1C005A2}" type="presOf" srcId="{0D8F00A5-DC0B-4A2C-BEF8-B48A48E28F30}" destId="{B4B1FB12-202B-4141-9CF4-543E469B0178}" srcOrd="0" destOrd="0" presId="urn:microsoft.com/office/officeart/2008/layout/HalfCircleOrganizationChart"/>
    <dgm:cxn modelId="{392B2DFF-25C6-4E49-9ED4-405EB07F366A}" type="presOf" srcId="{F2A90806-B2C0-429D-9E6C-524BCE3152A0}" destId="{54DE7358-24A5-4E02-B168-44853DDECF7A}" srcOrd="1" destOrd="0" presId="urn:microsoft.com/office/officeart/2008/layout/HalfCircleOrganizationChart"/>
    <dgm:cxn modelId="{CA22B18F-DA4D-42CD-9A4B-C4AB7A568AD4}" type="presOf" srcId="{966D646D-0760-45F2-B961-88F8D1875990}" destId="{812171A9-584A-4977-94C8-6BBFE9E793F9}" srcOrd="0" destOrd="0" presId="urn:microsoft.com/office/officeart/2008/layout/HalfCircleOrganizationChart"/>
    <dgm:cxn modelId="{EA24501E-E086-40BD-9D51-E11AA68F1E9F}" type="presOf" srcId="{370CA4CD-4A06-4E50-9EBE-018633A41E48}" destId="{5D4F00C1-3CE9-46DB-816B-95282C738A37}" srcOrd="0" destOrd="0" presId="urn:microsoft.com/office/officeart/2008/layout/HalfCircleOrganizationChart"/>
    <dgm:cxn modelId="{59086310-44AF-4438-B83F-4C353A8C6B51}" type="presOf" srcId="{630D260F-F9B3-44E8-9396-4DB8B776D9B4}" destId="{0C71DE93-C666-4BFB-8B48-CBC0C2F47A26}" srcOrd="0" destOrd="0" presId="urn:microsoft.com/office/officeart/2008/layout/HalfCircleOrganizationChart"/>
    <dgm:cxn modelId="{9FC38AE9-DD7F-48C2-8999-EE84E9EDB99A}" type="presOf" srcId="{6818EF12-7528-40B5-98D2-C6CA5C71DDDF}" destId="{6ACE9ACB-29EC-411F-8629-6F36417B34FE}" srcOrd="0" destOrd="0" presId="urn:microsoft.com/office/officeart/2008/layout/HalfCircleOrganizationChart"/>
    <dgm:cxn modelId="{2E45B71D-50B2-4181-8FF3-226F69E625B5}" srcId="{F2A90806-B2C0-429D-9E6C-524BCE3152A0}" destId="{0A1626C8-DFE2-4E80-9852-3F2DD6CD73C9}" srcOrd="1" destOrd="0" parTransId="{45C60446-7FD2-4EC1-ACD4-636615C2DC57}" sibTransId="{8495CEBF-FAC5-4EF5-9491-D9AF3CE0C475}"/>
    <dgm:cxn modelId="{C47823CC-0194-4EC3-867C-C018423AFFAB}" type="presOf" srcId="{45C60446-7FD2-4EC1-ACD4-636615C2DC57}" destId="{9314B453-DA0B-40AD-B0CC-89BDD55C635D}" srcOrd="0" destOrd="0" presId="urn:microsoft.com/office/officeart/2008/layout/HalfCircleOrganizationChart"/>
    <dgm:cxn modelId="{606BB786-27D9-48E0-9B33-808C7A9A6159}" type="presOf" srcId="{08D2E00E-B631-4365-981B-899555A8767C}" destId="{099D3E18-B0AC-4762-B26F-F0367DE07220}" srcOrd="1" destOrd="0" presId="urn:microsoft.com/office/officeart/2008/layout/HalfCircleOrganizationChart"/>
    <dgm:cxn modelId="{1FAAD398-0325-4C8C-811A-402DA4335C85}" type="presOf" srcId="{E0563DAD-2667-4F5D-9814-8FF8F733FAEC}" destId="{A1749B37-25BF-4022-BC05-8C31F731E05D}" srcOrd="0" destOrd="0" presId="urn:microsoft.com/office/officeart/2008/layout/HalfCircleOrganizationChart"/>
    <dgm:cxn modelId="{1F6B5751-D93B-47DD-8A22-7BCFDCD69EC6}" type="presOf" srcId="{0D8F00A5-DC0B-4A2C-BEF8-B48A48E28F30}" destId="{3A3A9955-469F-41CD-9852-3350B621A51E}" srcOrd="1" destOrd="0" presId="urn:microsoft.com/office/officeart/2008/layout/HalfCircleOrganizationChart"/>
    <dgm:cxn modelId="{8578EE20-8A05-4157-971E-66DE924007B7}" type="presOf" srcId="{F2A90806-B2C0-429D-9E6C-524BCE3152A0}" destId="{10FFE34A-0803-43D2-8795-E26E6DD65967}" srcOrd="0" destOrd="0" presId="urn:microsoft.com/office/officeart/2008/layout/HalfCircleOrganizationChart"/>
    <dgm:cxn modelId="{549D7723-5226-4CA0-8331-73BEE87EDDA5}" type="presOf" srcId="{0A1626C8-DFE2-4E80-9852-3F2DD6CD73C9}" destId="{15B673DA-2520-4401-992B-2A8AE1A6A5CC}" srcOrd="1" destOrd="0" presId="urn:microsoft.com/office/officeart/2008/layout/HalfCircleOrganizationChart"/>
    <dgm:cxn modelId="{61180530-400A-48B1-8068-382CE03B1698}" srcId="{966D646D-0760-45F2-B961-88F8D1875990}" destId="{F2A90806-B2C0-429D-9E6C-524BCE3152A0}" srcOrd="0" destOrd="0" parTransId="{F65F3F89-A45B-425F-99DF-DF0173DCBD6A}" sibTransId="{5EBCD902-6AAC-4271-AB8F-4E741E64F141}"/>
    <dgm:cxn modelId="{3E2FB469-F95A-4AB5-8883-A375F5778502}" type="presOf" srcId="{E0563DAD-2667-4F5D-9814-8FF8F733FAEC}" destId="{5E98DCB8-EABC-406B-88EB-4659731B0137}" srcOrd="1" destOrd="0" presId="urn:microsoft.com/office/officeart/2008/layout/HalfCircleOrganizationChart"/>
    <dgm:cxn modelId="{2E9FB410-4B4C-4307-B633-73AA65E07B76}" type="presOf" srcId="{0A1626C8-DFE2-4E80-9852-3F2DD6CD73C9}" destId="{9B03EA86-5202-4CE8-9420-39EBDDC3A1B2}" srcOrd="0" destOrd="0" presId="urn:microsoft.com/office/officeart/2008/layout/HalfCircleOrganizationChart"/>
    <dgm:cxn modelId="{FB562F06-6BC4-407C-8D56-A2E8CB12AA70}" type="presParOf" srcId="{812171A9-584A-4977-94C8-6BBFE9E793F9}" destId="{4D395A35-AD20-49E4-893E-52D84BA33EBB}" srcOrd="0" destOrd="0" presId="urn:microsoft.com/office/officeart/2008/layout/HalfCircleOrganizationChart"/>
    <dgm:cxn modelId="{372DCAB2-E5D3-489D-A44D-6DDD0E1CFE1E}" type="presParOf" srcId="{4D395A35-AD20-49E4-893E-52D84BA33EBB}" destId="{028807C4-B1DE-444E-8949-588EC3614DB1}" srcOrd="0" destOrd="0" presId="urn:microsoft.com/office/officeart/2008/layout/HalfCircleOrganizationChart"/>
    <dgm:cxn modelId="{5EB146AD-0408-46CA-8140-0FD6AD6F3B81}" type="presParOf" srcId="{028807C4-B1DE-444E-8949-588EC3614DB1}" destId="{10FFE34A-0803-43D2-8795-E26E6DD65967}" srcOrd="0" destOrd="0" presId="urn:microsoft.com/office/officeart/2008/layout/HalfCircleOrganizationChart"/>
    <dgm:cxn modelId="{9A2B72F7-8087-43E6-9647-F34CE2985253}" type="presParOf" srcId="{028807C4-B1DE-444E-8949-588EC3614DB1}" destId="{3AD7D7EE-CCB4-4B2C-80AC-5963394E2BB2}" srcOrd="1" destOrd="0" presId="urn:microsoft.com/office/officeart/2008/layout/HalfCircleOrganizationChart"/>
    <dgm:cxn modelId="{DEEE740D-D8CE-45F2-B078-490E06CC8731}" type="presParOf" srcId="{028807C4-B1DE-444E-8949-588EC3614DB1}" destId="{2C4C702D-A8A2-4D15-8728-71C0D537D0F5}" srcOrd="2" destOrd="0" presId="urn:microsoft.com/office/officeart/2008/layout/HalfCircleOrganizationChart"/>
    <dgm:cxn modelId="{5C0030B1-44FA-4DE6-9F99-31373C381587}" type="presParOf" srcId="{028807C4-B1DE-444E-8949-588EC3614DB1}" destId="{54DE7358-24A5-4E02-B168-44853DDECF7A}" srcOrd="3" destOrd="0" presId="urn:microsoft.com/office/officeart/2008/layout/HalfCircleOrganizationChart"/>
    <dgm:cxn modelId="{914BCD0E-B163-4168-A2F1-0F6961CCA3FF}" type="presParOf" srcId="{4D395A35-AD20-49E4-893E-52D84BA33EBB}" destId="{22C6A58F-7960-4D06-BBE8-121FD412D836}" srcOrd="1" destOrd="0" presId="urn:microsoft.com/office/officeart/2008/layout/HalfCircleOrganizationChart"/>
    <dgm:cxn modelId="{03A1AD2E-CD68-4B08-A9AA-76841C0DE03D}" type="presParOf" srcId="{22C6A58F-7960-4D06-BBE8-121FD412D836}" destId="{0C71DE93-C666-4BFB-8B48-CBC0C2F47A26}" srcOrd="0" destOrd="0" presId="urn:microsoft.com/office/officeart/2008/layout/HalfCircleOrganizationChart"/>
    <dgm:cxn modelId="{B3BF55D4-D8FB-42B4-AF58-77E14DDA47BA}" type="presParOf" srcId="{22C6A58F-7960-4D06-BBE8-121FD412D836}" destId="{CF33A741-3E52-47C3-B445-FFCEDBCB64FB}" srcOrd="1" destOrd="0" presId="urn:microsoft.com/office/officeart/2008/layout/HalfCircleOrganizationChart"/>
    <dgm:cxn modelId="{0E6452B2-6EE3-419F-8A8F-FAAAAD778EE2}" type="presParOf" srcId="{CF33A741-3E52-47C3-B445-FFCEDBCB64FB}" destId="{8523A09D-CE7B-403C-9E39-E04D528FD67F}" srcOrd="0" destOrd="0" presId="urn:microsoft.com/office/officeart/2008/layout/HalfCircleOrganizationChart"/>
    <dgm:cxn modelId="{C68B80EE-3AD1-40CE-8D4C-89E78F043700}" type="presParOf" srcId="{8523A09D-CE7B-403C-9E39-E04D528FD67F}" destId="{A1749B37-25BF-4022-BC05-8C31F731E05D}" srcOrd="0" destOrd="0" presId="urn:microsoft.com/office/officeart/2008/layout/HalfCircleOrganizationChart"/>
    <dgm:cxn modelId="{E0687A95-E563-43D2-90B3-3D57DDB04C68}" type="presParOf" srcId="{8523A09D-CE7B-403C-9E39-E04D528FD67F}" destId="{4B5648F2-036E-43BB-A905-068D6AD9CA19}" srcOrd="1" destOrd="0" presId="urn:microsoft.com/office/officeart/2008/layout/HalfCircleOrganizationChart"/>
    <dgm:cxn modelId="{A37F1F8D-958F-428B-B7D3-6C79EE85CFED}" type="presParOf" srcId="{8523A09D-CE7B-403C-9E39-E04D528FD67F}" destId="{BC415A20-85E6-48E1-A850-74C7D18B2918}" srcOrd="2" destOrd="0" presId="urn:microsoft.com/office/officeart/2008/layout/HalfCircleOrganizationChart"/>
    <dgm:cxn modelId="{10F25FD4-EB03-49D1-9CCD-7F0CA8057A48}" type="presParOf" srcId="{8523A09D-CE7B-403C-9E39-E04D528FD67F}" destId="{5E98DCB8-EABC-406B-88EB-4659731B0137}" srcOrd="3" destOrd="0" presId="urn:microsoft.com/office/officeart/2008/layout/HalfCircleOrganizationChart"/>
    <dgm:cxn modelId="{F585D8CB-556E-4505-A61E-4C6E4E042C0E}" type="presParOf" srcId="{CF33A741-3E52-47C3-B445-FFCEDBCB64FB}" destId="{601677BC-1F23-46A2-A1AD-41CA1768BDFE}" srcOrd="1" destOrd="0" presId="urn:microsoft.com/office/officeart/2008/layout/HalfCircleOrganizationChart"/>
    <dgm:cxn modelId="{6AE2C6D0-C97B-4F58-AB0A-B5AE1EE87C54}" type="presParOf" srcId="{CF33A741-3E52-47C3-B445-FFCEDBCB64FB}" destId="{FF700279-650E-4A6B-9BFC-0AB6D80E6AA2}" srcOrd="2" destOrd="0" presId="urn:microsoft.com/office/officeart/2008/layout/HalfCircleOrganizationChart"/>
    <dgm:cxn modelId="{C6D7BB66-DBE7-44D9-80E2-0D27DC7D4463}" type="presParOf" srcId="{22C6A58F-7960-4D06-BBE8-121FD412D836}" destId="{9314B453-DA0B-40AD-B0CC-89BDD55C635D}" srcOrd="2" destOrd="0" presId="urn:microsoft.com/office/officeart/2008/layout/HalfCircleOrganizationChart"/>
    <dgm:cxn modelId="{D3EF2D0E-EC58-4C1D-BAC5-84F4388375DC}" type="presParOf" srcId="{22C6A58F-7960-4D06-BBE8-121FD412D836}" destId="{35474276-2C10-403B-9CA7-36AC0B4AC4D4}" srcOrd="3" destOrd="0" presId="urn:microsoft.com/office/officeart/2008/layout/HalfCircleOrganizationChart"/>
    <dgm:cxn modelId="{F4ED2719-B1FD-4AF0-A174-3FB19B0498BF}" type="presParOf" srcId="{35474276-2C10-403B-9CA7-36AC0B4AC4D4}" destId="{A188DF34-F7DA-422E-97C2-330E0D70EE06}" srcOrd="0" destOrd="0" presId="urn:microsoft.com/office/officeart/2008/layout/HalfCircleOrganizationChart"/>
    <dgm:cxn modelId="{1BE9B1AA-2F97-401F-99C7-C1DB25774B99}" type="presParOf" srcId="{A188DF34-F7DA-422E-97C2-330E0D70EE06}" destId="{9B03EA86-5202-4CE8-9420-39EBDDC3A1B2}" srcOrd="0" destOrd="0" presId="urn:microsoft.com/office/officeart/2008/layout/HalfCircleOrganizationChart"/>
    <dgm:cxn modelId="{DEEFB367-B3D4-410E-AD9B-CD5374E445CF}" type="presParOf" srcId="{A188DF34-F7DA-422E-97C2-330E0D70EE06}" destId="{D1C1EBCC-AA25-4DDB-8823-0E8BFF13F816}" srcOrd="1" destOrd="0" presId="urn:microsoft.com/office/officeart/2008/layout/HalfCircleOrganizationChart"/>
    <dgm:cxn modelId="{61FF6C4D-417F-4760-B7D0-A49ED0E60D3A}" type="presParOf" srcId="{A188DF34-F7DA-422E-97C2-330E0D70EE06}" destId="{1C54AF5F-730D-466B-AF63-6CC1E1A1E2C8}" srcOrd="2" destOrd="0" presId="urn:microsoft.com/office/officeart/2008/layout/HalfCircleOrganizationChart"/>
    <dgm:cxn modelId="{4D4C7D78-16D4-49BB-9357-4FFFC70375ED}" type="presParOf" srcId="{A188DF34-F7DA-422E-97C2-330E0D70EE06}" destId="{15B673DA-2520-4401-992B-2A8AE1A6A5CC}" srcOrd="3" destOrd="0" presId="urn:microsoft.com/office/officeart/2008/layout/HalfCircleOrganizationChart"/>
    <dgm:cxn modelId="{42C811C3-BFE8-4609-845B-1A11D5C78D8C}" type="presParOf" srcId="{35474276-2C10-403B-9CA7-36AC0B4AC4D4}" destId="{4579CA64-49DC-47C9-AE3E-75EE1EFC59C5}" srcOrd="1" destOrd="0" presId="urn:microsoft.com/office/officeart/2008/layout/HalfCircleOrganizationChart"/>
    <dgm:cxn modelId="{270DCE4C-5D69-46D3-BFCE-90FFE0D18259}" type="presParOf" srcId="{35474276-2C10-403B-9CA7-36AC0B4AC4D4}" destId="{6E0E73E5-BDF1-476E-90DC-68256C035600}" srcOrd="2" destOrd="0" presId="urn:microsoft.com/office/officeart/2008/layout/HalfCircleOrganizationChart"/>
    <dgm:cxn modelId="{B863E4AE-F077-4074-8A0F-EBAD803CD16B}" type="presParOf" srcId="{22C6A58F-7960-4D06-BBE8-121FD412D836}" destId="{6ACE9ACB-29EC-411F-8629-6F36417B34FE}" srcOrd="4" destOrd="0" presId="urn:microsoft.com/office/officeart/2008/layout/HalfCircleOrganizationChart"/>
    <dgm:cxn modelId="{722285A1-D482-48C8-B711-893F410A5B2E}" type="presParOf" srcId="{22C6A58F-7960-4D06-BBE8-121FD412D836}" destId="{408C6909-5A27-45F3-A0C8-A780CE7467DC}" srcOrd="5" destOrd="0" presId="urn:microsoft.com/office/officeart/2008/layout/HalfCircleOrganizationChart"/>
    <dgm:cxn modelId="{725572FE-7F63-451F-A34F-50E526DFD8E6}" type="presParOf" srcId="{408C6909-5A27-45F3-A0C8-A780CE7467DC}" destId="{F462480B-9146-4DB6-A874-633E4F41C4A1}" srcOrd="0" destOrd="0" presId="urn:microsoft.com/office/officeart/2008/layout/HalfCircleOrganizationChart"/>
    <dgm:cxn modelId="{01D5CA12-83E2-46E0-9CA6-F7EB3EC80677}" type="presParOf" srcId="{F462480B-9146-4DB6-A874-633E4F41C4A1}" destId="{B4B1FB12-202B-4141-9CF4-543E469B0178}" srcOrd="0" destOrd="0" presId="urn:microsoft.com/office/officeart/2008/layout/HalfCircleOrganizationChart"/>
    <dgm:cxn modelId="{0F21A7A3-37BC-42AD-B675-DA9381D39813}" type="presParOf" srcId="{F462480B-9146-4DB6-A874-633E4F41C4A1}" destId="{299D2021-7B0E-4F1C-9AA1-B58A5960300D}" srcOrd="1" destOrd="0" presId="urn:microsoft.com/office/officeart/2008/layout/HalfCircleOrganizationChart"/>
    <dgm:cxn modelId="{A6B5C1BC-C17C-4051-BA33-AB29A8467768}" type="presParOf" srcId="{F462480B-9146-4DB6-A874-633E4F41C4A1}" destId="{5295DB1C-9BA7-4461-8893-ACC38F404719}" srcOrd="2" destOrd="0" presId="urn:microsoft.com/office/officeart/2008/layout/HalfCircleOrganizationChart"/>
    <dgm:cxn modelId="{ED4FF762-0C10-4C5D-9767-453169904650}" type="presParOf" srcId="{F462480B-9146-4DB6-A874-633E4F41C4A1}" destId="{3A3A9955-469F-41CD-9852-3350B621A51E}" srcOrd="3" destOrd="0" presId="urn:microsoft.com/office/officeart/2008/layout/HalfCircleOrganizationChart"/>
    <dgm:cxn modelId="{3A44471A-C9C0-4C86-91D3-D7E262FFD0E5}" type="presParOf" srcId="{408C6909-5A27-45F3-A0C8-A780CE7467DC}" destId="{AE488A37-D895-4BB5-8550-24FE54971239}" srcOrd="1" destOrd="0" presId="urn:microsoft.com/office/officeart/2008/layout/HalfCircleOrganizationChart"/>
    <dgm:cxn modelId="{7CE00D49-6F35-43DC-80DA-1FC7C8E491F2}" type="presParOf" srcId="{408C6909-5A27-45F3-A0C8-A780CE7467DC}" destId="{91AD7E50-DEAF-442C-8FD8-9B248C39EA39}" srcOrd="2" destOrd="0" presId="urn:microsoft.com/office/officeart/2008/layout/HalfCircleOrganizationChart"/>
    <dgm:cxn modelId="{12C00BF0-C851-444A-BE49-9524B1542670}" type="presParOf" srcId="{22C6A58F-7960-4D06-BBE8-121FD412D836}" destId="{5D4F00C1-3CE9-46DB-816B-95282C738A37}" srcOrd="6" destOrd="0" presId="urn:microsoft.com/office/officeart/2008/layout/HalfCircleOrganizationChart"/>
    <dgm:cxn modelId="{F2A6BCFC-475E-4BFE-9E6E-F6051F08550B}" type="presParOf" srcId="{22C6A58F-7960-4D06-BBE8-121FD412D836}" destId="{2DA3D416-4171-47C1-AD02-57F96FE8B126}" srcOrd="7" destOrd="0" presId="urn:microsoft.com/office/officeart/2008/layout/HalfCircleOrganizationChart"/>
    <dgm:cxn modelId="{C8DD2F62-A569-4E34-9ED5-25EF37681073}" type="presParOf" srcId="{2DA3D416-4171-47C1-AD02-57F96FE8B126}" destId="{4DAB978C-5F8E-411E-905B-EA1BDC6F057B}" srcOrd="0" destOrd="0" presId="urn:microsoft.com/office/officeart/2008/layout/HalfCircleOrganizationChart"/>
    <dgm:cxn modelId="{36BEF983-2115-448D-B8B9-4226A842BFBC}" type="presParOf" srcId="{4DAB978C-5F8E-411E-905B-EA1BDC6F057B}" destId="{9920F7EF-0BE7-4674-B818-185419DBC733}" srcOrd="0" destOrd="0" presId="urn:microsoft.com/office/officeart/2008/layout/HalfCircleOrganizationChart"/>
    <dgm:cxn modelId="{BC7907B2-3B67-47DE-80B8-BA0DF7F749EB}" type="presParOf" srcId="{4DAB978C-5F8E-411E-905B-EA1BDC6F057B}" destId="{2E62D999-D186-42D9-8D95-5937F308FF7A}" srcOrd="1" destOrd="0" presId="urn:microsoft.com/office/officeart/2008/layout/HalfCircleOrganizationChart"/>
    <dgm:cxn modelId="{ED8061DB-E704-4ED1-8DD8-A9563A43D3BD}" type="presParOf" srcId="{4DAB978C-5F8E-411E-905B-EA1BDC6F057B}" destId="{EDBBDB4A-DA6D-4BFD-9D25-ED0F6BF2A8DB}" srcOrd="2" destOrd="0" presId="urn:microsoft.com/office/officeart/2008/layout/HalfCircleOrganizationChart"/>
    <dgm:cxn modelId="{06345A61-E23E-438F-9BE0-8445BC8E529B}" type="presParOf" srcId="{4DAB978C-5F8E-411E-905B-EA1BDC6F057B}" destId="{099D3E18-B0AC-4762-B26F-F0367DE07220}" srcOrd="3" destOrd="0" presId="urn:microsoft.com/office/officeart/2008/layout/HalfCircleOrganizationChart"/>
    <dgm:cxn modelId="{3558CBFE-E536-4829-8AE0-F57A3F126BA2}" type="presParOf" srcId="{2DA3D416-4171-47C1-AD02-57F96FE8B126}" destId="{5C72D07F-6513-42CF-BC5A-F5607E2712F7}" srcOrd="1" destOrd="0" presId="urn:microsoft.com/office/officeart/2008/layout/HalfCircleOrganizationChart"/>
    <dgm:cxn modelId="{D32F7A4A-DC20-47F5-8243-C6378D124126}" type="presParOf" srcId="{2DA3D416-4171-47C1-AD02-57F96FE8B126}" destId="{3B482CA4-B9CC-4F80-85A4-22D156AFC27D}" srcOrd="2" destOrd="0" presId="urn:microsoft.com/office/officeart/2008/layout/HalfCircleOrganizationChart"/>
    <dgm:cxn modelId="{050B143D-8A54-4E24-889F-44A5C65996DE}" type="presParOf" srcId="{4D395A35-AD20-49E4-893E-52D84BA33EBB}" destId="{76A307D5-04AD-4CC5-B940-9B8954EE55E8}"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66D646D-0760-45F2-B961-88F8D1875990}" type="doc">
      <dgm:prSet loTypeId="urn:microsoft.com/office/officeart/2008/layout/HalfCircleOrganizationChart" loCatId="hierarchy" qsTypeId="urn:microsoft.com/office/officeart/2005/8/quickstyle/simple1" qsCatId="simple" csTypeId="urn:microsoft.com/office/officeart/2005/8/colors/colorful1" csCatId="colorful" phldr="1"/>
      <dgm:spPr/>
      <dgm:t>
        <a:bodyPr/>
        <a:lstStyle/>
        <a:p>
          <a:endParaRPr lang="es-ES"/>
        </a:p>
      </dgm:t>
    </dgm:pt>
    <dgm:pt modelId="{F2A90806-B2C0-429D-9E6C-524BCE3152A0}">
      <dgm:prSet phldrT="[Texto]"/>
      <dgm:spPr/>
      <dgm:t>
        <a:bodyPr/>
        <a:lstStyle/>
        <a:p>
          <a:r>
            <a:rPr lang="es-ES" dirty="0" smtClean="0"/>
            <a:t>COMUNICAR LOS HALLAZGOS SIGNIFICATIVOS DE LA AUDITORÍA</a:t>
          </a:r>
          <a:endParaRPr lang="es-ES" dirty="0"/>
        </a:p>
      </dgm:t>
    </dgm:pt>
    <dgm:pt modelId="{F65F3F89-A45B-425F-99DF-DF0173DCBD6A}" type="parTrans" cxnId="{61180530-400A-48B1-8068-382CE03B1698}">
      <dgm:prSet/>
      <dgm:spPr/>
      <dgm:t>
        <a:bodyPr/>
        <a:lstStyle/>
        <a:p>
          <a:endParaRPr lang="es-ES"/>
        </a:p>
      </dgm:t>
    </dgm:pt>
    <dgm:pt modelId="{5EBCD902-6AAC-4271-AB8F-4E741E64F141}" type="sibTrans" cxnId="{61180530-400A-48B1-8068-382CE03B1698}">
      <dgm:prSet/>
      <dgm:spPr/>
      <dgm:t>
        <a:bodyPr/>
        <a:lstStyle/>
        <a:p>
          <a:endParaRPr lang="es-ES"/>
        </a:p>
      </dgm:t>
    </dgm:pt>
    <dgm:pt modelId="{047941C4-C61B-4C05-B064-3D05F846DC97}">
      <dgm:prSet phldrT="[Texto]"/>
      <dgm:spPr/>
      <dgm:t>
        <a:bodyPr/>
        <a:lstStyle/>
        <a:p>
          <a:r>
            <a:rPr lang="es-ES" dirty="0" smtClean="0"/>
            <a:t>Opinión sobre cuestiones significativas sobre políticas contables</a:t>
          </a:r>
          <a:endParaRPr lang="es-ES" dirty="0"/>
        </a:p>
      </dgm:t>
    </dgm:pt>
    <dgm:pt modelId="{DFEBE05A-2923-4F1F-8A20-EFAB5E0DB17A}" type="parTrans" cxnId="{9543265A-6E32-417B-9839-22DB7153787B}">
      <dgm:prSet/>
      <dgm:spPr/>
      <dgm:t>
        <a:bodyPr/>
        <a:lstStyle/>
        <a:p>
          <a:endParaRPr lang="es-ES"/>
        </a:p>
      </dgm:t>
    </dgm:pt>
    <dgm:pt modelId="{DDAC48AF-28EB-4F98-BA0A-E3093B0FA9D7}" type="sibTrans" cxnId="{9543265A-6E32-417B-9839-22DB7153787B}">
      <dgm:prSet/>
      <dgm:spPr/>
      <dgm:t>
        <a:bodyPr/>
        <a:lstStyle/>
        <a:p>
          <a:endParaRPr lang="es-ES"/>
        </a:p>
      </dgm:t>
    </dgm:pt>
    <dgm:pt modelId="{C65B3D5D-1674-4878-B87D-425AA24FA860}">
      <dgm:prSet phldrT="[Texto]"/>
      <dgm:spPr/>
      <dgm:t>
        <a:bodyPr/>
        <a:lstStyle/>
        <a:p>
          <a:r>
            <a:rPr lang="es-ES" dirty="0" smtClean="0"/>
            <a:t>Dificultades significativas encontradas en la auditoría</a:t>
          </a:r>
          <a:endParaRPr lang="es-ES" dirty="0"/>
        </a:p>
      </dgm:t>
    </dgm:pt>
    <dgm:pt modelId="{C3781DDD-3E48-4C66-BC1D-1FC3338B7461}" type="parTrans" cxnId="{6FCDF6EA-08FC-463D-8528-2835B7C32A65}">
      <dgm:prSet/>
      <dgm:spPr/>
      <dgm:t>
        <a:bodyPr/>
        <a:lstStyle/>
        <a:p>
          <a:endParaRPr lang="es-ES"/>
        </a:p>
      </dgm:t>
    </dgm:pt>
    <dgm:pt modelId="{F0E6EC72-39E4-444C-9C8A-5FBAB7778A55}" type="sibTrans" cxnId="{6FCDF6EA-08FC-463D-8528-2835B7C32A65}">
      <dgm:prSet/>
      <dgm:spPr/>
      <dgm:t>
        <a:bodyPr/>
        <a:lstStyle/>
        <a:p>
          <a:endParaRPr lang="es-ES"/>
        </a:p>
      </dgm:t>
    </dgm:pt>
    <dgm:pt modelId="{9EC14D6F-72C4-42AD-9CC3-EC773CDE766E}">
      <dgm:prSet phldrT="[Texto]"/>
      <dgm:spPr/>
      <dgm:t>
        <a:bodyPr/>
        <a:lstStyle/>
        <a:p>
          <a:r>
            <a:rPr lang="es-ES" dirty="0" smtClean="0"/>
            <a:t>Cuestiones discutidas con la dirección y evidencia solicitada a ésta</a:t>
          </a:r>
          <a:endParaRPr lang="es-ES" dirty="0"/>
        </a:p>
      </dgm:t>
    </dgm:pt>
    <dgm:pt modelId="{3E834F07-7DE5-4217-89D4-44A7F76DF3EC}" type="parTrans" cxnId="{DE933AC0-A2D5-42C0-9343-802967C63688}">
      <dgm:prSet/>
      <dgm:spPr/>
      <dgm:t>
        <a:bodyPr/>
        <a:lstStyle/>
        <a:p>
          <a:endParaRPr lang="es-ES"/>
        </a:p>
      </dgm:t>
    </dgm:pt>
    <dgm:pt modelId="{C60997D6-A125-429C-9593-4968DD3FB41C}" type="sibTrans" cxnId="{DE933AC0-A2D5-42C0-9343-802967C63688}">
      <dgm:prSet/>
      <dgm:spPr/>
      <dgm:t>
        <a:bodyPr/>
        <a:lstStyle/>
        <a:p>
          <a:endParaRPr lang="es-ES"/>
        </a:p>
      </dgm:t>
    </dgm:pt>
    <dgm:pt modelId="{E5A25D64-8C32-4BF8-B312-37301B4E6184}">
      <dgm:prSet phldrT="[Texto]"/>
      <dgm:spPr/>
      <dgm:t>
        <a:bodyPr/>
        <a:lstStyle/>
        <a:p>
          <a:r>
            <a:rPr lang="es-ES" dirty="0" smtClean="0"/>
            <a:t>Circunstancias que pueden afectar al informe de auditoría</a:t>
          </a:r>
          <a:endParaRPr lang="es-ES" dirty="0"/>
        </a:p>
      </dgm:t>
    </dgm:pt>
    <dgm:pt modelId="{8FDBBC66-3007-4015-A329-4BC90392329F}" type="parTrans" cxnId="{AFAD2451-0A2D-4D02-B41E-7F0D98609EE2}">
      <dgm:prSet/>
      <dgm:spPr/>
      <dgm:t>
        <a:bodyPr/>
        <a:lstStyle/>
        <a:p>
          <a:endParaRPr lang="es-ES"/>
        </a:p>
      </dgm:t>
    </dgm:pt>
    <dgm:pt modelId="{B912138A-15F7-4CCA-A2CF-41BDEC8A4336}" type="sibTrans" cxnId="{AFAD2451-0A2D-4D02-B41E-7F0D98609EE2}">
      <dgm:prSet/>
      <dgm:spPr/>
      <dgm:t>
        <a:bodyPr/>
        <a:lstStyle/>
        <a:p>
          <a:endParaRPr lang="es-ES"/>
        </a:p>
      </dgm:t>
    </dgm:pt>
    <dgm:pt modelId="{9615D100-DCCE-4245-B0E7-25A8DE008371}">
      <dgm:prSet phldrT="[Texto]"/>
      <dgm:spPr/>
      <dgm:t>
        <a:bodyPr/>
        <a:lstStyle/>
        <a:p>
          <a:r>
            <a:rPr lang="es-ES" dirty="0" smtClean="0"/>
            <a:t>Otras cuestiones</a:t>
          </a:r>
          <a:endParaRPr lang="es-ES" dirty="0"/>
        </a:p>
      </dgm:t>
    </dgm:pt>
    <dgm:pt modelId="{0E0950DD-902B-47E1-9D36-E364453E5F9A}" type="parTrans" cxnId="{D0CA6A31-3A21-4559-9AD2-CE8BB9A5AFD0}">
      <dgm:prSet/>
      <dgm:spPr/>
      <dgm:t>
        <a:bodyPr/>
        <a:lstStyle/>
        <a:p>
          <a:endParaRPr lang="es-ES"/>
        </a:p>
      </dgm:t>
    </dgm:pt>
    <dgm:pt modelId="{59CF3406-AC34-4284-AB8A-A477A7D94142}" type="sibTrans" cxnId="{D0CA6A31-3A21-4559-9AD2-CE8BB9A5AFD0}">
      <dgm:prSet/>
      <dgm:spPr/>
      <dgm:t>
        <a:bodyPr/>
        <a:lstStyle/>
        <a:p>
          <a:endParaRPr lang="es-ES"/>
        </a:p>
      </dgm:t>
    </dgm:pt>
    <dgm:pt modelId="{812171A9-584A-4977-94C8-6BBFE9E793F9}" type="pres">
      <dgm:prSet presAssocID="{966D646D-0760-45F2-B961-88F8D1875990}" presName="Name0" presStyleCnt="0">
        <dgm:presLayoutVars>
          <dgm:orgChart val="1"/>
          <dgm:chPref val="1"/>
          <dgm:dir/>
          <dgm:animOne val="branch"/>
          <dgm:animLvl val="lvl"/>
          <dgm:resizeHandles/>
        </dgm:presLayoutVars>
      </dgm:prSet>
      <dgm:spPr/>
      <dgm:t>
        <a:bodyPr/>
        <a:lstStyle/>
        <a:p>
          <a:endParaRPr lang="es-ES"/>
        </a:p>
      </dgm:t>
    </dgm:pt>
    <dgm:pt modelId="{4D395A35-AD20-49E4-893E-52D84BA33EBB}" type="pres">
      <dgm:prSet presAssocID="{F2A90806-B2C0-429D-9E6C-524BCE3152A0}" presName="hierRoot1" presStyleCnt="0">
        <dgm:presLayoutVars>
          <dgm:hierBranch val="init"/>
        </dgm:presLayoutVars>
      </dgm:prSet>
      <dgm:spPr/>
      <dgm:t>
        <a:bodyPr/>
        <a:lstStyle/>
        <a:p>
          <a:endParaRPr lang="es-ES"/>
        </a:p>
      </dgm:t>
    </dgm:pt>
    <dgm:pt modelId="{028807C4-B1DE-444E-8949-588EC3614DB1}" type="pres">
      <dgm:prSet presAssocID="{F2A90806-B2C0-429D-9E6C-524BCE3152A0}" presName="rootComposite1" presStyleCnt="0"/>
      <dgm:spPr/>
      <dgm:t>
        <a:bodyPr/>
        <a:lstStyle/>
        <a:p>
          <a:endParaRPr lang="es-ES"/>
        </a:p>
      </dgm:t>
    </dgm:pt>
    <dgm:pt modelId="{10FFE34A-0803-43D2-8795-E26E6DD65967}" type="pres">
      <dgm:prSet presAssocID="{F2A90806-B2C0-429D-9E6C-524BCE3152A0}" presName="rootText1" presStyleLbl="alignAcc1" presStyleIdx="0" presStyleCnt="0">
        <dgm:presLayoutVars>
          <dgm:chPref val="3"/>
        </dgm:presLayoutVars>
      </dgm:prSet>
      <dgm:spPr/>
      <dgm:t>
        <a:bodyPr/>
        <a:lstStyle/>
        <a:p>
          <a:endParaRPr lang="es-ES"/>
        </a:p>
      </dgm:t>
    </dgm:pt>
    <dgm:pt modelId="{3AD7D7EE-CCB4-4B2C-80AC-5963394E2BB2}" type="pres">
      <dgm:prSet presAssocID="{F2A90806-B2C0-429D-9E6C-524BCE3152A0}" presName="topArc1" presStyleLbl="parChTrans1D1" presStyleIdx="0" presStyleCnt="12"/>
      <dgm:spPr/>
      <dgm:t>
        <a:bodyPr/>
        <a:lstStyle/>
        <a:p>
          <a:endParaRPr lang="es-ES"/>
        </a:p>
      </dgm:t>
    </dgm:pt>
    <dgm:pt modelId="{2C4C702D-A8A2-4D15-8728-71C0D537D0F5}" type="pres">
      <dgm:prSet presAssocID="{F2A90806-B2C0-429D-9E6C-524BCE3152A0}" presName="bottomArc1" presStyleLbl="parChTrans1D1" presStyleIdx="1" presStyleCnt="12"/>
      <dgm:spPr/>
      <dgm:t>
        <a:bodyPr/>
        <a:lstStyle/>
        <a:p>
          <a:endParaRPr lang="es-ES"/>
        </a:p>
      </dgm:t>
    </dgm:pt>
    <dgm:pt modelId="{54DE7358-24A5-4E02-B168-44853DDECF7A}" type="pres">
      <dgm:prSet presAssocID="{F2A90806-B2C0-429D-9E6C-524BCE3152A0}" presName="topConnNode1" presStyleLbl="node1" presStyleIdx="0" presStyleCnt="0"/>
      <dgm:spPr/>
      <dgm:t>
        <a:bodyPr/>
        <a:lstStyle/>
        <a:p>
          <a:endParaRPr lang="es-ES"/>
        </a:p>
      </dgm:t>
    </dgm:pt>
    <dgm:pt modelId="{22C6A58F-7960-4D06-BBE8-121FD412D836}" type="pres">
      <dgm:prSet presAssocID="{F2A90806-B2C0-429D-9E6C-524BCE3152A0}" presName="hierChild2" presStyleCnt="0"/>
      <dgm:spPr/>
      <dgm:t>
        <a:bodyPr/>
        <a:lstStyle/>
        <a:p>
          <a:endParaRPr lang="es-ES"/>
        </a:p>
      </dgm:t>
    </dgm:pt>
    <dgm:pt modelId="{AF4041BF-E66D-4B1D-B200-8E0DFCE356BD}" type="pres">
      <dgm:prSet presAssocID="{DFEBE05A-2923-4F1F-8A20-EFAB5E0DB17A}" presName="Name28" presStyleLbl="parChTrans1D2" presStyleIdx="0" presStyleCnt="5"/>
      <dgm:spPr/>
      <dgm:t>
        <a:bodyPr/>
        <a:lstStyle/>
        <a:p>
          <a:endParaRPr lang="es-ES"/>
        </a:p>
      </dgm:t>
    </dgm:pt>
    <dgm:pt modelId="{895A05B2-2143-4ADD-B3F0-7ED1E5BE52EB}" type="pres">
      <dgm:prSet presAssocID="{047941C4-C61B-4C05-B064-3D05F846DC97}" presName="hierRoot2" presStyleCnt="0">
        <dgm:presLayoutVars>
          <dgm:hierBranch val="init"/>
        </dgm:presLayoutVars>
      </dgm:prSet>
      <dgm:spPr/>
    </dgm:pt>
    <dgm:pt modelId="{F5688AC7-169C-480C-9FD5-5CEBA336078D}" type="pres">
      <dgm:prSet presAssocID="{047941C4-C61B-4C05-B064-3D05F846DC97}" presName="rootComposite2" presStyleCnt="0"/>
      <dgm:spPr/>
    </dgm:pt>
    <dgm:pt modelId="{2E84E7A7-960B-4E7E-8FE2-42AA9903BECC}" type="pres">
      <dgm:prSet presAssocID="{047941C4-C61B-4C05-B064-3D05F846DC97}" presName="rootText2" presStyleLbl="alignAcc1" presStyleIdx="0" presStyleCnt="0">
        <dgm:presLayoutVars>
          <dgm:chPref val="3"/>
        </dgm:presLayoutVars>
      </dgm:prSet>
      <dgm:spPr/>
      <dgm:t>
        <a:bodyPr/>
        <a:lstStyle/>
        <a:p>
          <a:endParaRPr lang="es-ES"/>
        </a:p>
      </dgm:t>
    </dgm:pt>
    <dgm:pt modelId="{8C9BFCC6-3767-40A8-AC33-6244F075EE7E}" type="pres">
      <dgm:prSet presAssocID="{047941C4-C61B-4C05-B064-3D05F846DC97}" presName="topArc2" presStyleLbl="parChTrans1D1" presStyleIdx="2" presStyleCnt="12"/>
      <dgm:spPr/>
    </dgm:pt>
    <dgm:pt modelId="{04E1B8F8-7F4C-4F14-B828-32D0AB534C4A}" type="pres">
      <dgm:prSet presAssocID="{047941C4-C61B-4C05-B064-3D05F846DC97}" presName="bottomArc2" presStyleLbl="parChTrans1D1" presStyleIdx="3" presStyleCnt="12"/>
      <dgm:spPr/>
    </dgm:pt>
    <dgm:pt modelId="{C3AAE439-6243-42C6-9FAB-09B5C036669B}" type="pres">
      <dgm:prSet presAssocID="{047941C4-C61B-4C05-B064-3D05F846DC97}" presName="topConnNode2" presStyleLbl="node2" presStyleIdx="0" presStyleCnt="0"/>
      <dgm:spPr/>
      <dgm:t>
        <a:bodyPr/>
        <a:lstStyle/>
        <a:p>
          <a:endParaRPr lang="es-ES"/>
        </a:p>
      </dgm:t>
    </dgm:pt>
    <dgm:pt modelId="{05F43968-ED9F-4343-96AD-C2C234A4D83D}" type="pres">
      <dgm:prSet presAssocID="{047941C4-C61B-4C05-B064-3D05F846DC97}" presName="hierChild4" presStyleCnt="0"/>
      <dgm:spPr/>
    </dgm:pt>
    <dgm:pt modelId="{9BF1FDF7-57B0-4FD4-84E5-9D542F16188D}" type="pres">
      <dgm:prSet presAssocID="{047941C4-C61B-4C05-B064-3D05F846DC97}" presName="hierChild5" presStyleCnt="0"/>
      <dgm:spPr/>
    </dgm:pt>
    <dgm:pt modelId="{3D8BAD9D-84E6-4899-A4BC-3DB63488E552}" type="pres">
      <dgm:prSet presAssocID="{C3781DDD-3E48-4C66-BC1D-1FC3338B7461}" presName="Name28" presStyleLbl="parChTrans1D2" presStyleIdx="1" presStyleCnt="5"/>
      <dgm:spPr/>
      <dgm:t>
        <a:bodyPr/>
        <a:lstStyle/>
        <a:p>
          <a:endParaRPr lang="es-ES"/>
        </a:p>
      </dgm:t>
    </dgm:pt>
    <dgm:pt modelId="{F59CC26B-D27D-4BDB-9C5E-1618723886CF}" type="pres">
      <dgm:prSet presAssocID="{C65B3D5D-1674-4878-B87D-425AA24FA860}" presName="hierRoot2" presStyleCnt="0">
        <dgm:presLayoutVars>
          <dgm:hierBranch val="init"/>
        </dgm:presLayoutVars>
      </dgm:prSet>
      <dgm:spPr/>
    </dgm:pt>
    <dgm:pt modelId="{27AE851B-0918-45CC-B08C-93985973AFFB}" type="pres">
      <dgm:prSet presAssocID="{C65B3D5D-1674-4878-B87D-425AA24FA860}" presName="rootComposite2" presStyleCnt="0"/>
      <dgm:spPr/>
    </dgm:pt>
    <dgm:pt modelId="{A08C2B7D-2397-41E1-970B-21BD0F8B6BB9}" type="pres">
      <dgm:prSet presAssocID="{C65B3D5D-1674-4878-B87D-425AA24FA860}" presName="rootText2" presStyleLbl="alignAcc1" presStyleIdx="0" presStyleCnt="0">
        <dgm:presLayoutVars>
          <dgm:chPref val="3"/>
        </dgm:presLayoutVars>
      </dgm:prSet>
      <dgm:spPr/>
      <dgm:t>
        <a:bodyPr/>
        <a:lstStyle/>
        <a:p>
          <a:endParaRPr lang="es-ES"/>
        </a:p>
      </dgm:t>
    </dgm:pt>
    <dgm:pt modelId="{74296058-7801-4180-A755-66C703B941D2}" type="pres">
      <dgm:prSet presAssocID="{C65B3D5D-1674-4878-B87D-425AA24FA860}" presName="topArc2" presStyleLbl="parChTrans1D1" presStyleIdx="4" presStyleCnt="12"/>
      <dgm:spPr/>
    </dgm:pt>
    <dgm:pt modelId="{B73B55E6-5464-4BD4-BB55-C40D662EAF44}" type="pres">
      <dgm:prSet presAssocID="{C65B3D5D-1674-4878-B87D-425AA24FA860}" presName="bottomArc2" presStyleLbl="parChTrans1D1" presStyleIdx="5" presStyleCnt="12"/>
      <dgm:spPr/>
    </dgm:pt>
    <dgm:pt modelId="{0A8843F6-9FD9-40DB-99EA-756D5F6F5821}" type="pres">
      <dgm:prSet presAssocID="{C65B3D5D-1674-4878-B87D-425AA24FA860}" presName="topConnNode2" presStyleLbl="node2" presStyleIdx="0" presStyleCnt="0"/>
      <dgm:spPr/>
      <dgm:t>
        <a:bodyPr/>
        <a:lstStyle/>
        <a:p>
          <a:endParaRPr lang="es-ES"/>
        </a:p>
      </dgm:t>
    </dgm:pt>
    <dgm:pt modelId="{AE5397C8-446F-4C96-B63C-016D83D34B75}" type="pres">
      <dgm:prSet presAssocID="{C65B3D5D-1674-4878-B87D-425AA24FA860}" presName="hierChild4" presStyleCnt="0"/>
      <dgm:spPr/>
    </dgm:pt>
    <dgm:pt modelId="{278BC63B-B970-4AA5-807B-093EFA94D480}" type="pres">
      <dgm:prSet presAssocID="{C65B3D5D-1674-4878-B87D-425AA24FA860}" presName="hierChild5" presStyleCnt="0"/>
      <dgm:spPr/>
    </dgm:pt>
    <dgm:pt modelId="{7B68B905-F778-4409-91F9-89C79AAF76C8}" type="pres">
      <dgm:prSet presAssocID="{3E834F07-7DE5-4217-89D4-44A7F76DF3EC}" presName="Name28" presStyleLbl="parChTrans1D2" presStyleIdx="2" presStyleCnt="5"/>
      <dgm:spPr/>
      <dgm:t>
        <a:bodyPr/>
        <a:lstStyle/>
        <a:p>
          <a:endParaRPr lang="es-ES"/>
        </a:p>
      </dgm:t>
    </dgm:pt>
    <dgm:pt modelId="{74F9B2B1-DC8F-41D6-820E-0CCEB8D5C89E}" type="pres">
      <dgm:prSet presAssocID="{9EC14D6F-72C4-42AD-9CC3-EC773CDE766E}" presName="hierRoot2" presStyleCnt="0">
        <dgm:presLayoutVars>
          <dgm:hierBranch val="init"/>
        </dgm:presLayoutVars>
      </dgm:prSet>
      <dgm:spPr/>
    </dgm:pt>
    <dgm:pt modelId="{BDDC9195-11C6-49A6-9C9B-2495F3B4BD11}" type="pres">
      <dgm:prSet presAssocID="{9EC14D6F-72C4-42AD-9CC3-EC773CDE766E}" presName="rootComposite2" presStyleCnt="0"/>
      <dgm:spPr/>
    </dgm:pt>
    <dgm:pt modelId="{63023F88-A750-4AF1-B089-446EFEEF5F0F}" type="pres">
      <dgm:prSet presAssocID="{9EC14D6F-72C4-42AD-9CC3-EC773CDE766E}" presName="rootText2" presStyleLbl="alignAcc1" presStyleIdx="0" presStyleCnt="0">
        <dgm:presLayoutVars>
          <dgm:chPref val="3"/>
        </dgm:presLayoutVars>
      </dgm:prSet>
      <dgm:spPr/>
      <dgm:t>
        <a:bodyPr/>
        <a:lstStyle/>
        <a:p>
          <a:endParaRPr lang="es-ES"/>
        </a:p>
      </dgm:t>
    </dgm:pt>
    <dgm:pt modelId="{22D4AA4A-AB97-4B33-B863-9EAA30E0CCB8}" type="pres">
      <dgm:prSet presAssocID="{9EC14D6F-72C4-42AD-9CC3-EC773CDE766E}" presName="topArc2" presStyleLbl="parChTrans1D1" presStyleIdx="6" presStyleCnt="12"/>
      <dgm:spPr/>
    </dgm:pt>
    <dgm:pt modelId="{C81B3AC0-349F-46E8-9C70-D050FD9A1E3F}" type="pres">
      <dgm:prSet presAssocID="{9EC14D6F-72C4-42AD-9CC3-EC773CDE766E}" presName="bottomArc2" presStyleLbl="parChTrans1D1" presStyleIdx="7" presStyleCnt="12"/>
      <dgm:spPr/>
    </dgm:pt>
    <dgm:pt modelId="{55EAEBD9-582D-4B69-94B1-22073410F697}" type="pres">
      <dgm:prSet presAssocID="{9EC14D6F-72C4-42AD-9CC3-EC773CDE766E}" presName="topConnNode2" presStyleLbl="node2" presStyleIdx="0" presStyleCnt="0"/>
      <dgm:spPr/>
      <dgm:t>
        <a:bodyPr/>
        <a:lstStyle/>
        <a:p>
          <a:endParaRPr lang="es-ES"/>
        </a:p>
      </dgm:t>
    </dgm:pt>
    <dgm:pt modelId="{DC50DDCF-546E-4CE5-A7E9-864097F26344}" type="pres">
      <dgm:prSet presAssocID="{9EC14D6F-72C4-42AD-9CC3-EC773CDE766E}" presName="hierChild4" presStyleCnt="0"/>
      <dgm:spPr/>
    </dgm:pt>
    <dgm:pt modelId="{1F40B052-B0AC-45B4-9601-F3817D22E515}" type="pres">
      <dgm:prSet presAssocID="{9EC14D6F-72C4-42AD-9CC3-EC773CDE766E}" presName="hierChild5" presStyleCnt="0"/>
      <dgm:spPr/>
    </dgm:pt>
    <dgm:pt modelId="{0B7D61E2-EFD5-4900-94CF-B1AB0B5A78A2}" type="pres">
      <dgm:prSet presAssocID="{8FDBBC66-3007-4015-A329-4BC90392329F}" presName="Name28" presStyleLbl="parChTrans1D2" presStyleIdx="3" presStyleCnt="5"/>
      <dgm:spPr/>
      <dgm:t>
        <a:bodyPr/>
        <a:lstStyle/>
        <a:p>
          <a:endParaRPr lang="es-ES"/>
        </a:p>
      </dgm:t>
    </dgm:pt>
    <dgm:pt modelId="{112637FE-0CFF-4F38-9BD4-1B8D87BB2EC5}" type="pres">
      <dgm:prSet presAssocID="{E5A25D64-8C32-4BF8-B312-37301B4E6184}" presName="hierRoot2" presStyleCnt="0">
        <dgm:presLayoutVars>
          <dgm:hierBranch val="init"/>
        </dgm:presLayoutVars>
      </dgm:prSet>
      <dgm:spPr/>
    </dgm:pt>
    <dgm:pt modelId="{D2A43D6F-AB09-412F-8DC9-CC90627E1C54}" type="pres">
      <dgm:prSet presAssocID="{E5A25D64-8C32-4BF8-B312-37301B4E6184}" presName="rootComposite2" presStyleCnt="0"/>
      <dgm:spPr/>
    </dgm:pt>
    <dgm:pt modelId="{3CAA1E40-8D75-4A61-BF45-791318B36304}" type="pres">
      <dgm:prSet presAssocID="{E5A25D64-8C32-4BF8-B312-37301B4E6184}" presName="rootText2" presStyleLbl="alignAcc1" presStyleIdx="0" presStyleCnt="0">
        <dgm:presLayoutVars>
          <dgm:chPref val="3"/>
        </dgm:presLayoutVars>
      </dgm:prSet>
      <dgm:spPr/>
      <dgm:t>
        <a:bodyPr/>
        <a:lstStyle/>
        <a:p>
          <a:endParaRPr lang="es-ES"/>
        </a:p>
      </dgm:t>
    </dgm:pt>
    <dgm:pt modelId="{CBF8C94C-F07F-4EC7-8444-9682B24ACD0E}" type="pres">
      <dgm:prSet presAssocID="{E5A25D64-8C32-4BF8-B312-37301B4E6184}" presName="topArc2" presStyleLbl="parChTrans1D1" presStyleIdx="8" presStyleCnt="12"/>
      <dgm:spPr/>
    </dgm:pt>
    <dgm:pt modelId="{175A5F6F-BBFC-44C3-9CF2-8A38D3194452}" type="pres">
      <dgm:prSet presAssocID="{E5A25D64-8C32-4BF8-B312-37301B4E6184}" presName="bottomArc2" presStyleLbl="parChTrans1D1" presStyleIdx="9" presStyleCnt="12"/>
      <dgm:spPr/>
    </dgm:pt>
    <dgm:pt modelId="{B4AA0443-09E6-4524-A756-6AF412D7F20C}" type="pres">
      <dgm:prSet presAssocID="{E5A25D64-8C32-4BF8-B312-37301B4E6184}" presName="topConnNode2" presStyleLbl="node2" presStyleIdx="0" presStyleCnt="0"/>
      <dgm:spPr/>
      <dgm:t>
        <a:bodyPr/>
        <a:lstStyle/>
        <a:p>
          <a:endParaRPr lang="es-ES"/>
        </a:p>
      </dgm:t>
    </dgm:pt>
    <dgm:pt modelId="{44E826AD-61FD-4393-801F-32025E1EB2DA}" type="pres">
      <dgm:prSet presAssocID="{E5A25D64-8C32-4BF8-B312-37301B4E6184}" presName="hierChild4" presStyleCnt="0"/>
      <dgm:spPr/>
    </dgm:pt>
    <dgm:pt modelId="{1875D2DB-5E45-42E2-AEB3-9F4916D85FF9}" type="pres">
      <dgm:prSet presAssocID="{E5A25D64-8C32-4BF8-B312-37301B4E6184}" presName="hierChild5" presStyleCnt="0"/>
      <dgm:spPr/>
    </dgm:pt>
    <dgm:pt modelId="{79C04B3D-03A5-4E4F-AA09-45C6E5E42F63}" type="pres">
      <dgm:prSet presAssocID="{0E0950DD-902B-47E1-9D36-E364453E5F9A}" presName="Name28" presStyleLbl="parChTrans1D2" presStyleIdx="4" presStyleCnt="5"/>
      <dgm:spPr/>
      <dgm:t>
        <a:bodyPr/>
        <a:lstStyle/>
        <a:p>
          <a:endParaRPr lang="es-ES"/>
        </a:p>
      </dgm:t>
    </dgm:pt>
    <dgm:pt modelId="{8317BEA5-CAD9-41D7-B958-73961BD43C8C}" type="pres">
      <dgm:prSet presAssocID="{9615D100-DCCE-4245-B0E7-25A8DE008371}" presName="hierRoot2" presStyleCnt="0">
        <dgm:presLayoutVars>
          <dgm:hierBranch val="init"/>
        </dgm:presLayoutVars>
      </dgm:prSet>
      <dgm:spPr/>
    </dgm:pt>
    <dgm:pt modelId="{372F6B85-6865-4B2D-ACF5-37D7A0A336A0}" type="pres">
      <dgm:prSet presAssocID="{9615D100-DCCE-4245-B0E7-25A8DE008371}" presName="rootComposite2" presStyleCnt="0"/>
      <dgm:spPr/>
    </dgm:pt>
    <dgm:pt modelId="{2EBFFB02-32F5-4211-B85F-35D4DEC58E8D}" type="pres">
      <dgm:prSet presAssocID="{9615D100-DCCE-4245-B0E7-25A8DE008371}" presName="rootText2" presStyleLbl="alignAcc1" presStyleIdx="0" presStyleCnt="0">
        <dgm:presLayoutVars>
          <dgm:chPref val="3"/>
        </dgm:presLayoutVars>
      </dgm:prSet>
      <dgm:spPr/>
      <dgm:t>
        <a:bodyPr/>
        <a:lstStyle/>
        <a:p>
          <a:endParaRPr lang="es-ES"/>
        </a:p>
      </dgm:t>
    </dgm:pt>
    <dgm:pt modelId="{5D551750-B58B-4594-9CF2-4B425539E52E}" type="pres">
      <dgm:prSet presAssocID="{9615D100-DCCE-4245-B0E7-25A8DE008371}" presName="topArc2" presStyleLbl="parChTrans1D1" presStyleIdx="10" presStyleCnt="12"/>
      <dgm:spPr/>
    </dgm:pt>
    <dgm:pt modelId="{28871C0F-A63A-49AC-8BB4-F7775A11CA29}" type="pres">
      <dgm:prSet presAssocID="{9615D100-DCCE-4245-B0E7-25A8DE008371}" presName="bottomArc2" presStyleLbl="parChTrans1D1" presStyleIdx="11" presStyleCnt="12"/>
      <dgm:spPr/>
    </dgm:pt>
    <dgm:pt modelId="{03353A7E-4FB8-4CE6-A981-A624F02C1E3C}" type="pres">
      <dgm:prSet presAssocID="{9615D100-DCCE-4245-B0E7-25A8DE008371}" presName="topConnNode2" presStyleLbl="node2" presStyleIdx="0" presStyleCnt="0"/>
      <dgm:spPr/>
      <dgm:t>
        <a:bodyPr/>
        <a:lstStyle/>
        <a:p>
          <a:endParaRPr lang="es-ES"/>
        </a:p>
      </dgm:t>
    </dgm:pt>
    <dgm:pt modelId="{5ADE3847-49F8-44C4-9B8F-E85554ADC1CA}" type="pres">
      <dgm:prSet presAssocID="{9615D100-DCCE-4245-B0E7-25A8DE008371}" presName="hierChild4" presStyleCnt="0"/>
      <dgm:spPr/>
    </dgm:pt>
    <dgm:pt modelId="{56D926F9-EA84-4348-9AAC-46DF196A6E5B}" type="pres">
      <dgm:prSet presAssocID="{9615D100-DCCE-4245-B0E7-25A8DE008371}" presName="hierChild5" presStyleCnt="0"/>
      <dgm:spPr/>
    </dgm:pt>
    <dgm:pt modelId="{76A307D5-04AD-4CC5-B940-9B8954EE55E8}" type="pres">
      <dgm:prSet presAssocID="{F2A90806-B2C0-429D-9E6C-524BCE3152A0}" presName="hierChild3" presStyleCnt="0"/>
      <dgm:spPr/>
      <dgm:t>
        <a:bodyPr/>
        <a:lstStyle/>
        <a:p>
          <a:endParaRPr lang="es-ES"/>
        </a:p>
      </dgm:t>
    </dgm:pt>
  </dgm:ptLst>
  <dgm:cxnLst>
    <dgm:cxn modelId="{6FCDF6EA-08FC-463D-8528-2835B7C32A65}" srcId="{F2A90806-B2C0-429D-9E6C-524BCE3152A0}" destId="{C65B3D5D-1674-4878-B87D-425AA24FA860}" srcOrd="1" destOrd="0" parTransId="{C3781DDD-3E48-4C66-BC1D-1FC3338B7461}" sibTransId="{F0E6EC72-39E4-444C-9C8A-5FBAB7778A55}"/>
    <dgm:cxn modelId="{50D8330F-6564-4836-BAE5-A47AAD5723F5}" type="presOf" srcId="{DFEBE05A-2923-4F1F-8A20-EFAB5E0DB17A}" destId="{AF4041BF-E66D-4B1D-B200-8E0DFCE356BD}" srcOrd="0" destOrd="0" presId="urn:microsoft.com/office/officeart/2008/layout/HalfCircleOrganizationChart"/>
    <dgm:cxn modelId="{45C85EB1-F9D3-471A-AD45-580C957C32E9}" type="presOf" srcId="{C3781DDD-3E48-4C66-BC1D-1FC3338B7461}" destId="{3D8BAD9D-84E6-4899-A4BC-3DB63488E552}" srcOrd="0" destOrd="0" presId="urn:microsoft.com/office/officeart/2008/layout/HalfCircleOrganizationChart"/>
    <dgm:cxn modelId="{CFFF9906-F8E0-49C7-BACE-B7F9CE52C39B}" type="presOf" srcId="{0E0950DD-902B-47E1-9D36-E364453E5F9A}" destId="{79C04B3D-03A5-4E4F-AA09-45C6E5E42F63}" srcOrd="0" destOrd="0" presId="urn:microsoft.com/office/officeart/2008/layout/HalfCircleOrganizationChart"/>
    <dgm:cxn modelId="{67AB901B-3AF3-443F-AF21-DBC9D24690C6}" type="presOf" srcId="{047941C4-C61B-4C05-B064-3D05F846DC97}" destId="{2E84E7A7-960B-4E7E-8FE2-42AA9903BECC}" srcOrd="0" destOrd="0" presId="urn:microsoft.com/office/officeart/2008/layout/HalfCircleOrganizationChart"/>
    <dgm:cxn modelId="{DE933AC0-A2D5-42C0-9343-802967C63688}" srcId="{F2A90806-B2C0-429D-9E6C-524BCE3152A0}" destId="{9EC14D6F-72C4-42AD-9CC3-EC773CDE766E}" srcOrd="2" destOrd="0" parTransId="{3E834F07-7DE5-4217-89D4-44A7F76DF3EC}" sibTransId="{C60997D6-A125-429C-9593-4968DD3FB41C}"/>
    <dgm:cxn modelId="{BF8036FD-2ACA-493A-A582-2D2CADDB6BAA}" type="presOf" srcId="{C65B3D5D-1674-4878-B87D-425AA24FA860}" destId="{A08C2B7D-2397-41E1-970B-21BD0F8B6BB9}" srcOrd="0" destOrd="0" presId="urn:microsoft.com/office/officeart/2008/layout/HalfCircleOrganizationChart"/>
    <dgm:cxn modelId="{0A5E9ADE-25E7-4A5C-98E5-9F7BF8DDE345}" type="presOf" srcId="{9615D100-DCCE-4245-B0E7-25A8DE008371}" destId="{2EBFFB02-32F5-4211-B85F-35D4DEC58E8D}" srcOrd="0" destOrd="0" presId="urn:microsoft.com/office/officeart/2008/layout/HalfCircleOrganizationChart"/>
    <dgm:cxn modelId="{BF2F18AA-8CE7-4D41-A80F-86BCF3D7221D}" type="presOf" srcId="{3E834F07-7DE5-4217-89D4-44A7F76DF3EC}" destId="{7B68B905-F778-4409-91F9-89C79AAF76C8}" srcOrd="0" destOrd="0" presId="urn:microsoft.com/office/officeart/2008/layout/HalfCircleOrganizationChart"/>
    <dgm:cxn modelId="{723835A4-2F96-4D88-A07F-3613E707DD01}" type="presOf" srcId="{E5A25D64-8C32-4BF8-B312-37301B4E6184}" destId="{3CAA1E40-8D75-4A61-BF45-791318B36304}" srcOrd="0" destOrd="0" presId="urn:microsoft.com/office/officeart/2008/layout/HalfCircleOrganizationChart"/>
    <dgm:cxn modelId="{6B014421-07A7-4B38-A6CA-B3E5E1682D38}" type="presOf" srcId="{F2A90806-B2C0-429D-9E6C-524BCE3152A0}" destId="{54DE7358-24A5-4E02-B168-44853DDECF7A}" srcOrd="1" destOrd="0" presId="urn:microsoft.com/office/officeart/2008/layout/HalfCircleOrganizationChart"/>
    <dgm:cxn modelId="{E923DA7B-9B26-4A0A-AEBC-BFF06F8A50D9}" type="presOf" srcId="{8FDBBC66-3007-4015-A329-4BC90392329F}" destId="{0B7D61E2-EFD5-4900-94CF-B1AB0B5A78A2}" srcOrd="0" destOrd="0" presId="urn:microsoft.com/office/officeart/2008/layout/HalfCircleOrganizationChart"/>
    <dgm:cxn modelId="{BA789BCB-2DB3-4E47-85A2-88FA0B3C03AA}" type="presOf" srcId="{9EC14D6F-72C4-42AD-9CC3-EC773CDE766E}" destId="{55EAEBD9-582D-4B69-94B1-22073410F697}" srcOrd="1" destOrd="0" presId="urn:microsoft.com/office/officeart/2008/layout/HalfCircleOrganizationChart"/>
    <dgm:cxn modelId="{7B6F5835-2DCE-493E-8CAC-2B17A19572AD}" type="presOf" srcId="{966D646D-0760-45F2-B961-88F8D1875990}" destId="{812171A9-584A-4977-94C8-6BBFE9E793F9}" srcOrd="0" destOrd="0" presId="urn:microsoft.com/office/officeart/2008/layout/HalfCircleOrganizationChart"/>
    <dgm:cxn modelId="{60F3AEB5-4BD2-4DFA-A433-AA4043F448AE}" type="presOf" srcId="{9615D100-DCCE-4245-B0E7-25A8DE008371}" destId="{03353A7E-4FB8-4CE6-A981-A624F02C1E3C}" srcOrd="1" destOrd="0" presId="urn:microsoft.com/office/officeart/2008/layout/HalfCircleOrganizationChart"/>
    <dgm:cxn modelId="{9543265A-6E32-417B-9839-22DB7153787B}" srcId="{F2A90806-B2C0-429D-9E6C-524BCE3152A0}" destId="{047941C4-C61B-4C05-B064-3D05F846DC97}" srcOrd="0" destOrd="0" parTransId="{DFEBE05A-2923-4F1F-8A20-EFAB5E0DB17A}" sibTransId="{DDAC48AF-28EB-4F98-BA0A-E3093B0FA9D7}"/>
    <dgm:cxn modelId="{94361DE8-DCAC-4C64-BB57-1B9D268E97B5}" type="presOf" srcId="{F2A90806-B2C0-429D-9E6C-524BCE3152A0}" destId="{10FFE34A-0803-43D2-8795-E26E6DD65967}" srcOrd="0" destOrd="0" presId="urn:microsoft.com/office/officeart/2008/layout/HalfCircleOrganizationChart"/>
    <dgm:cxn modelId="{2709A3FD-D731-4B39-9701-3FB3217C7174}" type="presOf" srcId="{047941C4-C61B-4C05-B064-3D05F846DC97}" destId="{C3AAE439-6243-42C6-9FAB-09B5C036669B}" srcOrd="1" destOrd="0" presId="urn:microsoft.com/office/officeart/2008/layout/HalfCircleOrganizationChart"/>
    <dgm:cxn modelId="{D0CA6A31-3A21-4559-9AD2-CE8BB9A5AFD0}" srcId="{F2A90806-B2C0-429D-9E6C-524BCE3152A0}" destId="{9615D100-DCCE-4245-B0E7-25A8DE008371}" srcOrd="4" destOrd="0" parTransId="{0E0950DD-902B-47E1-9D36-E364453E5F9A}" sibTransId="{59CF3406-AC34-4284-AB8A-A477A7D94142}"/>
    <dgm:cxn modelId="{AFAD2451-0A2D-4D02-B41E-7F0D98609EE2}" srcId="{F2A90806-B2C0-429D-9E6C-524BCE3152A0}" destId="{E5A25D64-8C32-4BF8-B312-37301B4E6184}" srcOrd="3" destOrd="0" parTransId="{8FDBBC66-3007-4015-A329-4BC90392329F}" sibTransId="{B912138A-15F7-4CCA-A2CF-41BDEC8A4336}"/>
    <dgm:cxn modelId="{D638E0BF-C9D6-4DD6-AFAE-A07793A58337}" type="presOf" srcId="{9EC14D6F-72C4-42AD-9CC3-EC773CDE766E}" destId="{63023F88-A750-4AF1-B089-446EFEEF5F0F}" srcOrd="0" destOrd="0" presId="urn:microsoft.com/office/officeart/2008/layout/HalfCircleOrganizationChart"/>
    <dgm:cxn modelId="{BF2036B0-472F-432F-9A6B-9E223667FE8E}" type="presOf" srcId="{C65B3D5D-1674-4878-B87D-425AA24FA860}" destId="{0A8843F6-9FD9-40DB-99EA-756D5F6F5821}" srcOrd="1" destOrd="0" presId="urn:microsoft.com/office/officeart/2008/layout/HalfCircleOrganizationChart"/>
    <dgm:cxn modelId="{EC929530-2A16-42AF-A2A2-FE064163A643}" type="presOf" srcId="{E5A25D64-8C32-4BF8-B312-37301B4E6184}" destId="{B4AA0443-09E6-4524-A756-6AF412D7F20C}" srcOrd="1" destOrd="0" presId="urn:microsoft.com/office/officeart/2008/layout/HalfCircleOrganizationChart"/>
    <dgm:cxn modelId="{61180530-400A-48B1-8068-382CE03B1698}" srcId="{966D646D-0760-45F2-B961-88F8D1875990}" destId="{F2A90806-B2C0-429D-9E6C-524BCE3152A0}" srcOrd="0" destOrd="0" parTransId="{F65F3F89-A45B-425F-99DF-DF0173DCBD6A}" sibTransId="{5EBCD902-6AAC-4271-AB8F-4E741E64F141}"/>
    <dgm:cxn modelId="{8E840C31-AEE3-4F38-9C70-E988558F6047}" type="presParOf" srcId="{812171A9-584A-4977-94C8-6BBFE9E793F9}" destId="{4D395A35-AD20-49E4-893E-52D84BA33EBB}" srcOrd="0" destOrd="0" presId="urn:microsoft.com/office/officeart/2008/layout/HalfCircleOrganizationChart"/>
    <dgm:cxn modelId="{94F54590-E73A-4410-B309-482D1DE167AC}" type="presParOf" srcId="{4D395A35-AD20-49E4-893E-52D84BA33EBB}" destId="{028807C4-B1DE-444E-8949-588EC3614DB1}" srcOrd="0" destOrd="0" presId="urn:microsoft.com/office/officeart/2008/layout/HalfCircleOrganizationChart"/>
    <dgm:cxn modelId="{635D40F0-3AE0-4122-805F-E2F707D0550A}" type="presParOf" srcId="{028807C4-B1DE-444E-8949-588EC3614DB1}" destId="{10FFE34A-0803-43D2-8795-E26E6DD65967}" srcOrd="0" destOrd="0" presId="urn:microsoft.com/office/officeart/2008/layout/HalfCircleOrganizationChart"/>
    <dgm:cxn modelId="{6017DB08-34A9-4178-AF15-8BFAC4E64044}" type="presParOf" srcId="{028807C4-B1DE-444E-8949-588EC3614DB1}" destId="{3AD7D7EE-CCB4-4B2C-80AC-5963394E2BB2}" srcOrd="1" destOrd="0" presId="urn:microsoft.com/office/officeart/2008/layout/HalfCircleOrganizationChart"/>
    <dgm:cxn modelId="{90AED06C-73AD-454F-B7C7-5C80289077AF}" type="presParOf" srcId="{028807C4-B1DE-444E-8949-588EC3614DB1}" destId="{2C4C702D-A8A2-4D15-8728-71C0D537D0F5}" srcOrd="2" destOrd="0" presId="urn:microsoft.com/office/officeart/2008/layout/HalfCircleOrganizationChart"/>
    <dgm:cxn modelId="{0BC8E068-20DD-473D-973D-0F08F0488B26}" type="presParOf" srcId="{028807C4-B1DE-444E-8949-588EC3614DB1}" destId="{54DE7358-24A5-4E02-B168-44853DDECF7A}" srcOrd="3" destOrd="0" presId="urn:microsoft.com/office/officeart/2008/layout/HalfCircleOrganizationChart"/>
    <dgm:cxn modelId="{B2460ABD-26AA-4321-BC9A-F9AF696A161E}" type="presParOf" srcId="{4D395A35-AD20-49E4-893E-52D84BA33EBB}" destId="{22C6A58F-7960-4D06-BBE8-121FD412D836}" srcOrd="1" destOrd="0" presId="urn:microsoft.com/office/officeart/2008/layout/HalfCircleOrganizationChart"/>
    <dgm:cxn modelId="{2B99B7A5-27C8-4E45-A4F1-5C8970CD19F9}" type="presParOf" srcId="{22C6A58F-7960-4D06-BBE8-121FD412D836}" destId="{AF4041BF-E66D-4B1D-B200-8E0DFCE356BD}" srcOrd="0" destOrd="0" presId="urn:microsoft.com/office/officeart/2008/layout/HalfCircleOrganizationChart"/>
    <dgm:cxn modelId="{232FA1FE-FA98-44EE-9C58-5FF9081475D5}" type="presParOf" srcId="{22C6A58F-7960-4D06-BBE8-121FD412D836}" destId="{895A05B2-2143-4ADD-B3F0-7ED1E5BE52EB}" srcOrd="1" destOrd="0" presId="urn:microsoft.com/office/officeart/2008/layout/HalfCircleOrganizationChart"/>
    <dgm:cxn modelId="{92532F2A-98B9-49E0-9905-1ACC97E94B22}" type="presParOf" srcId="{895A05B2-2143-4ADD-B3F0-7ED1E5BE52EB}" destId="{F5688AC7-169C-480C-9FD5-5CEBA336078D}" srcOrd="0" destOrd="0" presId="urn:microsoft.com/office/officeart/2008/layout/HalfCircleOrganizationChart"/>
    <dgm:cxn modelId="{D0492DF5-3DA7-419F-B822-2096E6D27769}" type="presParOf" srcId="{F5688AC7-169C-480C-9FD5-5CEBA336078D}" destId="{2E84E7A7-960B-4E7E-8FE2-42AA9903BECC}" srcOrd="0" destOrd="0" presId="urn:microsoft.com/office/officeart/2008/layout/HalfCircleOrganizationChart"/>
    <dgm:cxn modelId="{C5F90961-DDD0-4CAF-AA5A-B87323AA78B2}" type="presParOf" srcId="{F5688AC7-169C-480C-9FD5-5CEBA336078D}" destId="{8C9BFCC6-3767-40A8-AC33-6244F075EE7E}" srcOrd="1" destOrd="0" presId="urn:microsoft.com/office/officeart/2008/layout/HalfCircleOrganizationChart"/>
    <dgm:cxn modelId="{3BE074EC-EAB3-4065-9BD1-3C1EB42B847A}" type="presParOf" srcId="{F5688AC7-169C-480C-9FD5-5CEBA336078D}" destId="{04E1B8F8-7F4C-4F14-B828-32D0AB534C4A}" srcOrd="2" destOrd="0" presId="urn:microsoft.com/office/officeart/2008/layout/HalfCircleOrganizationChart"/>
    <dgm:cxn modelId="{F20F79E1-4CB2-4E3D-9FA0-3AD53162FCC9}" type="presParOf" srcId="{F5688AC7-169C-480C-9FD5-5CEBA336078D}" destId="{C3AAE439-6243-42C6-9FAB-09B5C036669B}" srcOrd="3" destOrd="0" presId="urn:microsoft.com/office/officeart/2008/layout/HalfCircleOrganizationChart"/>
    <dgm:cxn modelId="{5358C53B-57DE-4F02-B20E-F22DB838BE84}" type="presParOf" srcId="{895A05B2-2143-4ADD-B3F0-7ED1E5BE52EB}" destId="{05F43968-ED9F-4343-96AD-C2C234A4D83D}" srcOrd="1" destOrd="0" presId="urn:microsoft.com/office/officeart/2008/layout/HalfCircleOrganizationChart"/>
    <dgm:cxn modelId="{3294F5C2-CADB-4730-9956-835FA34BDC07}" type="presParOf" srcId="{895A05B2-2143-4ADD-B3F0-7ED1E5BE52EB}" destId="{9BF1FDF7-57B0-4FD4-84E5-9D542F16188D}" srcOrd="2" destOrd="0" presId="urn:microsoft.com/office/officeart/2008/layout/HalfCircleOrganizationChart"/>
    <dgm:cxn modelId="{786435CF-F10D-42FB-B47C-27D36D12752E}" type="presParOf" srcId="{22C6A58F-7960-4D06-BBE8-121FD412D836}" destId="{3D8BAD9D-84E6-4899-A4BC-3DB63488E552}" srcOrd="2" destOrd="0" presId="urn:microsoft.com/office/officeart/2008/layout/HalfCircleOrganizationChart"/>
    <dgm:cxn modelId="{12A7378E-A5C7-4F55-A2BC-38EB56B88EC4}" type="presParOf" srcId="{22C6A58F-7960-4D06-BBE8-121FD412D836}" destId="{F59CC26B-D27D-4BDB-9C5E-1618723886CF}" srcOrd="3" destOrd="0" presId="urn:microsoft.com/office/officeart/2008/layout/HalfCircleOrganizationChart"/>
    <dgm:cxn modelId="{7CFCDF6D-60CD-4F91-8E3F-FEA364BC735B}" type="presParOf" srcId="{F59CC26B-D27D-4BDB-9C5E-1618723886CF}" destId="{27AE851B-0918-45CC-B08C-93985973AFFB}" srcOrd="0" destOrd="0" presId="urn:microsoft.com/office/officeart/2008/layout/HalfCircleOrganizationChart"/>
    <dgm:cxn modelId="{026C982D-31BD-47F1-9735-B026E88B5738}" type="presParOf" srcId="{27AE851B-0918-45CC-B08C-93985973AFFB}" destId="{A08C2B7D-2397-41E1-970B-21BD0F8B6BB9}" srcOrd="0" destOrd="0" presId="urn:microsoft.com/office/officeart/2008/layout/HalfCircleOrganizationChart"/>
    <dgm:cxn modelId="{913650B6-7278-4710-AB9F-7ED8D2981EF6}" type="presParOf" srcId="{27AE851B-0918-45CC-B08C-93985973AFFB}" destId="{74296058-7801-4180-A755-66C703B941D2}" srcOrd="1" destOrd="0" presId="urn:microsoft.com/office/officeart/2008/layout/HalfCircleOrganizationChart"/>
    <dgm:cxn modelId="{29EE3DA7-EA6F-4F49-B2CB-94E34104D165}" type="presParOf" srcId="{27AE851B-0918-45CC-B08C-93985973AFFB}" destId="{B73B55E6-5464-4BD4-BB55-C40D662EAF44}" srcOrd="2" destOrd="0" presId="urn:microsoft.com/office/officeart/2008/layout/HalfCircleOrganizationChart"/>
    <dgm:cxn modelId="{91F04974-CEBC-4DCE-9762-4B409A27178A}" type="presParOf" srcId="{27AE851B-0918-45CC-B08C-93985973AFFB}" destId="{0A8843F6-9FD9-40DB-99EA-756D5F6F5821}" srcOrd="3" destOrd="0" presId="urn:microsoft.com/office/officeart/2008/layout/HalfCircleOrganizationChart"/>
    <dgm:cxn modelId="{C4CC388E-B8AF-41C0-9247-74A8E78F463A}" type="presParOf" srcId="{F59CC26B-D27D-4BDB-9C5E-1618723886CF}" destId="{AE5397C8-446F-4C96-B63C-016D83D34B75}" srcOrd="1" destOrd="0" presId="urn:microsoft.com/office/officeart/2008/layout/HalfCircleOrganizationChart"/>
    <dgm:cxn modelId="{C9FA0590-3AAC-45E2-A549-DBDA5EEF2B76}" type="presParOf" srcId="{F59CC26B-D27D-4BDB-9C5E-1618723886CF}" destId="{278BC63B-B970-4AA5-807B-093EFA94D480}" srcOrd="2" destOrd="0" presId="urn:microsoft.com/office/officeart/2008/layout/HalfCircleOrganizationChart"/>
    <dgm:cxn modelId="{BE5121EE-7A42-4E6D-B1B6-F88F0A23000E}" type="presParOf" srcId="{22C6A58F-7960-4D06-BBE8-121FD412D836}" destId="{7B68B905-F778-4409-91F9-89C79AAF76C8}" srcOrd="4" destOrd="0" presId="urn:microsoft.com/office/officeart/2008/layout/HalfCircleOrganizationChart"/>
    <dgm:cxn modelId="{D1DD016B-C9AF-41B5-9C52-3D069F0FA707}" type="presParOf" srcId="{22C6A58F-7960-4D06-BBE8-121FD412D836}" destId="{74F9B2B1-DC8F-41D6-820E-0CCEB8D5C89E}" srcOrd="5" destOrd="0" presId="urn:microsoft.com/office/officeart/2008/layout/HalfCircleOrganizationChart"/>
    <dgm:cxn modelId="{9583FED7-933A-4233-8139-7B8DAA03DA2F}" type="presParOf" srcId="{74F9B2B1-DC8F-41D6-820E-0CCEB8D5C89E}" destId="{BDDC9195-11C6-49A6-9C9B-2495F3B4BD11}" srcOrd="0" destOrd="0" presId="urn:microsoft.com/office/officeart/2008/layout/HalfCircleOrganizationChart"/>
    <dgm:cxn modelId="{01E59ECC-B7DF-4B33-920E-7D8552C86806}" type="presParOf" srcId="{BDDC9195-11C6-49A6-9C9B-2495F3B4BD11}" destId="{63023F88-A750-4AF1-B089-446EFEEF5F0F}" srcOrd="0" destOrd="0" presId="urn:microsoft.com/office/officeart/2008/layout/HalfCircleOrganizationChart"/>
    <dgm:cxn modelId="{CC9EE71B-FD07-48DC-968B-E113E4C467E2}" type="presParOf" srcId="{BDDC9195-11C6-49A6-9C9B-2495F3B4BD11}" destId="{22D4AA4A-AB97-4B33-B863-9EAA30E0CCB8}" srcOrd="1" destOrd="0" presId="urn:microsoft.com/office/officeart/2008/layout/HalfCircleOrganizationChart"/>
    <dgm:cxn modelId="{4736B7D1-3FF7-4FB4-9EC8-DFFBF00F0AF9}" type="presParOf" srcId="{BDDC9195-11C6-49A6-9C9B-2495F3B4BD11}" destId="{C81B3AC0-349F-46E8-9C70-D050FD9A1E3F}" srcOrd="2" destOrd="0" presId="urn:microsoft.com/office/officeart/2008/layout/HalfCircleOrganizationChart"/>
    <dgm:cxn modelId="{725798A4-C5CE-484E-B764-659BE26BE8DD}" type="presParOf" srcId="{BDDC9195-11C6-49A6-9C9B-2495F3B4BD11}" destId="{55EAEBD9-582D-4B69-94B1-22073410F697}" srcOrd="3" destOrd="0" presId="urn:microsoft.com/office/officeart/2008/layout/HalfCircleOrganizationChart"/>
    <dgm:cxn modelId="{CDEAEA5A-0B8D-47DB-A900-D6326456370A}" type="presParOf" srcId="{74F9B2B1-DC8F-41D6-820E-0CCEB8D5C89E}" destId="{DC50DDCF-546E-4CE5-A7E9-864097F26344}" srcOrd="1" destOrd="0" presId="urn:microsoft.com/office/officeart/2008/layout/HalfCircleOrganizationChart"/>
    <dgm:cxn modelId="{D6D723E0-6892-4F04-A8B5-C76D987768C6}" type="presParOf" srcId="{74F9B2B1-DC8F-41D6-820E-0CCEB8D5C89E}" destId="{1F40B052-B0AC-45B4-9601-F3817D22E515}" srcOrd="2" destOrd="0" presId="urn:microsoft.com/office/officeart/2008/layout/HalfCircleOrganizationChart"/>
    <dgm:cxn modelId="{24075871-74DC-4124-AB29-8B4B7C4483D1}" type="presParOf" srcId="{22C6A58F-7960-4D06-BBE8-121FD412D836}" destId="{0B7D61E2-EFD5-4900-94CF-B1AB0B5A78A2}" srcOrd="6" destOrd="0" presId="urn:microsoft.com/office/officeart/2008/layout/HalfCircleOrganizationChart"/>
    <dgm:cxn modelId="{B7F8C389-ED23-41E8-98DC-391AF487C077}" type="presParOf" srcId="{22C6A58F-7960-4D06-BBE8-121FD412D836}" destId="{112637FE-0CFF-4F38-9BD4-1B8D87BB2EC5}" srcOrd="7" destOrd="0" presId="urn:microsoft.com/office/officeart/2008/layout/HalfCircleOrganizationChart"/>
    <dgm:cxn modelId="{6BDC2081-1271-4B81-BFA7-6FD70C1B01EB}" type="presParOf" srcId="{112637FE-0CFF-4F38-9BD4-1B8D87BB2EC5}" destId="{D2A43D6F-AB09-412F-8DC9-CC90627E1C54}" srcOrd="0" destOrd="0" presId="urn:microsoft.com/office/officeart/2008/layout/HalfCircleOrganizationChart"/>
    <dgm:cxn modelId="{EE1CF8DA-CA70-420B-9677-3A09682ACB2F}" type="presParOf" srcId="{D2A43D6F-AB09-412F-8DC9-CC90627E1C54}" destId="{3CAA1E40-8D75-4A61-BF45-791318B36304}" srcOrd="0" destOrd="0" presId="urn:microsoft.com/office/officeart/2008/layout/HalfCircleOrganizationChart"/>
    <dgm:cxn modelId="{B655BEC8-ECF1-4C47-9EA8-87412CE2D095}" type="presParOf" srcId="{D2A43D6F-AB09-412F-8DC9-CC90627E1C54}" destId="{CBF8C94C-F07F-4EC7-8444-9682B24ACD0E}" srcOrd="1" destOrd="0" presId="urn:microsoft.com/office/officeart/2008/layout/HalfCircleOrganizationChart"/>
    <dgm:cxn modelId="{BB6284AC-76CA-48E2-A0E4-EE0855D46D7C}" type="presParOf" srcId="{D2A43D6F-AB09-412F-8DC9-CC90627E1C54}" destId="{175A5F6F-BBFC-44C3-9CF2-8A38D3194452}" srcOrd="2" destOrd="0" presId="urn:microsoft.com/office/officeart/2008/layout/HalfCircleOrganizationChart"/>
    <dgm:cxn modelId="{C3F973E0-E56F-4584-86C8-E4A9D5668530}" type="presParOf" srcId="{D2A43D6F-AB09-412F-8DC9-CC90627E1C54}" destId="{B4AA0443-09E6-4524-A756-6AF412D7F20C}" srcOrd="3" destOrd="0" presId="urn:microsoft.com/office/officeart/2008/layout/HalfCircleOrganizationChart"/>
    <dgm:cxn modelId="{F6A3C2F5-2DCD-4298-8118-1A56F059B7BD}" type="presParOf" srcId="{112637FE-0CFF-4F38-9BD4-1B8D87BB2EC5}" destId="{44E826AD-61FD-4393-801F-32025E1EB2DA}" srcOrd="1" destOrd="0" presId="urn:microsoft.com/office/officeart/2008/layout/HalfCircleOrganizationChart"/>
    <dgm:cxn modelId="{784ED12A-CAFE-4302-B86C-F65549087A91}" type="presParOf" srcId="{112637FE-0CFF-4F38-9BD4-1B8D87BB2EC5}" destId="{1875D2DB-5E45-42E2-AEB3-9F4916D85FF9}" srcOrd="2" destOrd="0" presId="urn:microsoft.com/office/officeart/2008/layout/HalfCircleOrganizationChart"/>
    <dgm:cxn modelId="{B14344EF-E6DC-4C0F-90A7-6E852A69A916}" type="presParOf" srcId="{22C6A58F-7960-4D06-BBE8-121FD412D836}" destId="{79C04B3D-03A5-4E4F-AA09-45C6E5E42F63}" srcOrd="8" destOrd="0" presId="urn:microsoft.com/office/officeart/2008/layout/HalfCircleOrganizationChart"/>
    <dgm:cxn modelId="{E28C5DDB-B53F-43FE-9397-F41FE692DE2D}" type="presParOf" srcId="{22C6A58F-7960-4D06-BBE8-121FD412D836}" destId="{8317BEA5-CAD9-41D7-B958-73961BD43C8C}" srcOrd="9" destOrd="0" presId="urn:microsoft.com/office/officeart/2008/layout/HalfCircleOrganizationChart"/>
    <dgm:cxn modelId="{21AAB82B-7F34-4F03-882D-8649FCAC1A03}" type="presParOf" srcId="{8317BEA5-CAD9-41D7-B958-73961BD43C8C}" destId="{372F6B85-6865-4B2D-ACF5-37D7A0A336A0}" srcOrd="0" destOrd="0" presId="urn:microsoft.com/office/officeart/2008/layout/HalfCircleOrganizationChart"/>
    <dgm:cxn modelId="{A4A40A75-A0FC-4C50-A177-01FAB04CAFDC}" type="presParOf" srcId="{372F6B85-6865-4B2D-ACF5-37D7A0A336A0}" destId="{2EBFFB02-32F5-4211-B85F-35D4DEC58E8D}" srcOrd="0" destOrd="0" presId="urn:microsoft.com/office/officeart/2008/layout/HalfCircleOrganizationChart"/>
    <dgm:cxn modelId="{EFC7EE41-5FF4-43ED-B599-D6E1934A54E1}" type="presParOf" srcId="{372F6B85-6865-4B2D-ACF5-37D7A0A336A0}" destId="{5D551750-B58B-4594-9CF2-4B425539E52E}" srcOrd="1" destOrd="0" presId="urn:microsoft.com/office/officeart/2008/layout/HalfCircleOrganizationChart"/>
    <dgm:cxn modelId="{A3BCA75D-C094-4961-93C9-5374B1466A8B}" type="presParOf" srcId="{372F6B85-6865-4B2D-ACF5-37D7A0A336A0}" destId="{28871C0F-A63A-49AC-8BB4-F7775A11CA29}" srcOrd="2" destOrd="0" presId="urn:microsoft.com/office/officeart/2008/layout/HalfCircleOrganizationChart"/>
    <dgm:cxn modelId="{9F272F44-2F89-45B8-A94B-D7A11CD6F183}" type="presParOf" srcId="{372F6B85-6865-4B2D-ACF5-37D7A0A336A0}" destId="{03353A7E-4FB8-4CE6-A981-A624F02C1E3C}" srcOrd="3" destOrd="0" presId="urn:microsoft.com/office/officeart/2008/layout/HalfCircleOrganizationChart"/>
    <dgm:cxn modelId="{C21AB9F5-5890-46F8-A1E4-11A2B4A8AA34}" type="presParOf" srcId="{8317BEA5-CAD9-41D7-B958-73961BD43C8C}" destId="{5ADE3847-49F8-44C4-9B8F-E85554ADC1CA}" srcOrd="1" destOrd="0" presId="urn:microsoft.com/office/officeart/2008/layout/HalfCircleOrganizationChart"/>
    <dgm:cxn modelId="{BD575F68-D0F1-4406-8351-2B225C52DC99}" type="presParOf" srcId="{8317BEA5-CAD9-41D7-B958-73961BD43C8C}" destId="{56D926F9-EA84-4348-9AAC-46DF196A6E5B}" srcOrd="2" destOrd="0" presId="urn:microsoft.com/office/officeart/2008/layout/HalfCircleOrganizationChart"/>
    <dgm:cxn modelId="{EFE3FCD0-9EF4-4F0B-B93F-975C705FF893}" type="presParOf" srcId="{4D395A35-AD20-49E4-893E-52D84BA33EBB}" destId="{76A307D5-04AD-4CC5-B940-9B8954EE55E8}"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66D646D-0760-45F2-B961-88F8D1875990}" type="doc">
      <dgm:prSet loTypeId="urn:microsoft.com/office/officeart/2008/layout/HalfCircleOrganizationChart" loCatId="hierarchy" qsTypeId="urn:microsoft.com/office/officeart/2005/8/quickstyle/simple1" qsCatId="simple" csTypeId="urn:microsoft.com/office/officeart/2005/8/colors/colorful1" csCatId="colorful" phldr="1"/>
      <dgm:spPr/>
      <dgm:t>
        <a:bodyPr/>
        <a:lstStyle/>
        <a:p>
          <a:endParaRPr lang="es-ES"/>
        </a:p>
      </dgm:t>
    </dgm:pt>
    <dgm:pt modelId="{F2A90806-B2C0-429D-9E6C-524BCE3152A0}">
      <dgm:prSet phldrT="[Texto]"/>
      <dgm:spPr/>
      <dgm:t>
        <a:bodyPr/>
        <a:lstStyle/>
        <a:p>
          <a:r>
            <a:rPr lang="es-ES" dirty="0" smtClean="0"/>
            <a:t>COMUNICAR LA INDEPENDENCIA DEL AUDITOR</a:t>
          </a:r>
          <a:endParaRPr lang="es-ES" dirty="0"/>
        </a:p>
      </dgm:t>
    </dgm:pt>
    <dgm:pt modelId="{F65F3F89-A45B-425F-99DF-DF0173DCBD6A}" type="parTrans" cxnId="{61180530-400A-48B1-8068-382CE03B1698}">
      <dgm:prSet/>
      <dgm:spPr/>
      <dgm:t>
        <a:bodyPr/>
        <a:lstStyle/>
        <a:p>
          <a:endParaRPr lang="es-ES"/>
        </a:p>
      </dgm:t>
    </dgm:pt>
    <dgm:pt modelId="{5EBCD902-6AAC-4271-AB8F-4E741E64F141}" type="sibTrans" cxnId="{61180530-400A-48B1-8068-382CE03B1698}">
      <dgm:prSet/>
      <dgm:spPr/>
      <dgm:t>
        <a:bodyPr/>
        <a:lstStyle/>
        <a:p>
          <a:endParaRPr lang="es-ES"/>
        </a:p>
      </dgm:t>
    </dgm:pt>
    <dgm:pt modelId="{07CB0C5F-3D16-43E8-8DBA-115C4918051C}">
      <dgm:prSet phldrT="[Texto]"/>
      <dgm:spPr/>
      <dgm:t>
        <a:bodyPr/>
        <a:lstStyle/>
        <a:p>
          <a:r>
            <a:rPr lang="es-ES" dirty="0" smtClean="0"/>
            <a:t>Declaración de que el equipo del encargo, otras personas de la firma y otras firmas de la red cumplen con los REQUERIMIENTOS ÉTICOS DE INDEPENDENCIA</a:t>
          </a:r>
          <a:endParaRPr lang="es-ES" dirty="0"/>
        </a:p>
      </dgm:t>
    </dgm:pt>
    <dgm:pt modelId="{D800B347-1F5D-439A-9A9A-D57F9766BFDF}" type="parTrans" cxnId="{49A4FBBD-EA41-47E5-840B-59FB06C34E8F}">
      <dgm:prSet/>
      <dgm:spPr/>
      <dgm:t>
        <a:bodyPr/>
        <a:lstStyle/>
        <a:p>
          <a:endParaRPr lang="es-ES"/>
        </a:p>
      </dgm:t>
    </dgm:pt>
    <dgm:pt modelId="{C13DBC34-25D0-47AC-9D0E-2BFD895D1C82}" type="sibTrans" cxnId="{49A4FBBD-EA41-47E5-840B-59FB06C34E8F}">
      <dgm:prSet/>
      <dgm:spPr/>
      <dgm:t>
        <a:bodyPr/>
        <a:lstStyle/>
        <a:p>
          <a:endParaRPr lang="es-ES"/>
        </a:p>
      </dgm:t>
    </dgm:pt>
    <dgm:pt modelId="{BF56659D-D852-4C81-93F5-7D5BC8F3B36B}">
      <dgm:prSet phldrT="[Texto]"/>
      <dgm:spPr/>
      <dgm:t>
        <a:bodyPr/>
        <a:lstStyle/>
        <a:p>
          <a:r>
            <a:rPr lang="es-ES" dirty="0" smtClean="0"/>
            <a:t>Todas las relaciones y otros asuntos entre FIRMA AUDITORÍA, FIRMAS DE RED Y ENTIDAD AUDITADA que puedan afecta a la independencia</a:t>
          </a:r>
          <a:endParaRPr lang="es-ES" dirty="0"/>
        </a:p>
      </dgm:t>
    </dgm:pt>
    <dgm:pt modelId="{CB1BAE77-75B2-4386-BA99-0A4789C73E05}" type="parTrans" cxnId="{0A51E04F-DB84-484B-B794-5EA9188143DF}">
      <dgm:prSet/>
      <dgm:spPr/>
      <dgm:t>
        <a:bodyPr/>
        <a:lstStyle/>
        <a:p>
          <a:endParaRPr lang="es-ES"/>
        </a:p>
      </dgm:t>
    </dgm:pt>
    <dgm:pt modelId="{BCDAAC4E-C413-49C6-9FED-3316054538EA}" type="sibTrans" cxnId="{0A51E04F-DB84-484B-B794-5EA9188143DF}">
      <dgm:prSet/>
      <dgm:spPr/>
      <dgm:t>
        <a:bodyPr/>
        <a:lstStyle/>
        <a:p>
          <a:endParaRPr lang="es-ES"/>
        </a:p>
      </dgm:t>
    </dgm:pt>
    <dgm:pt modelId="{5D3DE9E0-D5CF-4AD6-91FD-E6EE4280E0E8}">
      <dgm:prSet phldrT="[Texto]"/>
      <dgm:spPr/>
      <dgm:t>
        <a:bodyPr/>
        <a:lstStyle/>
        <a:p>
          <a:r>
            <a:rPr lang="es-ES" dirty="0" smtClean="0"/>
            <a:t>Lo que incluye los HONORARIOS TOTALES A LA ENTIDAD + COMPONENTES (POR AUDITORÍA+OTROS SERVICIOS)</a:t>
          </a:r>
          <a:endParaRPr lang="es-ES" dirty="0"/>
        </a:p>
      </dgm:t>
    </dgm:pt>
    <dgm:pt modelId="{21236CB2-C822-4E6C-A088-548B6A3B899F}" type="parTrans" cxnId="{9E7FFF5A-6008-47C0-A2D3-D142C289FB7D}">
      <dgm:prSet/>
      <dgm:spPr/>
      <dgm:t>
        <a:bodyPr/>
        <a:lstStyle/>
        <a:p>
          <a:endParaRPr lang="es-ES"/>
        </a:p>
      </dgm:t>
    </dgm:pt>
    <dgm:pt modelId="{66B72075-451D-47A3-A8C6-A8A2B0DEA44C}" type="sibTrans" cxnId="{9E7FFF5A-6008-47C0-A2D3-D142C289FB7D}">
      <dgm:prSet/>
      <dgm:spPr/>
      <dgm:t>
        <a:bodyPr/>
        <a:lstStyle/>
        <a:p>
          <a:endParaRPr lang="es-ES"/>
        </a:p>
      </dgm:t>
    </dgm:pt>
    <dgm:pt modelId="{6CDDA985-195C-4022-AD9F-6949F3817076}">
      <dgm:prSet phldrT="[Texto]"/>
      <dgm:spPr/>
      <dgm:t>
        <a:bodyPr/>
        <a:lstStyle/>
        <a:p>
          <a:r>
            <a:rPr lang="es-ES" dirty="0" smtClean="0"/>
            <a:t>Las SALVEDADES APLICADAS para ELIMINAR LAS AMENAZAS A LA INDEPENDENCIA</a:t>
          </a:r>
          <a:endParaRPr lang="es-ES" dirty="0"/>
        </a:p>
      </dgm:t>
    </dgm:pt>
    <dgm:pt modelId="{E60AF608-AEC9-4261-A379-9A9886BAA59F}" type="parTrans" cxnId="{E1B50E60-089B-4837-A9DA-58F28AE1BDBA}">
      <dgm:prSet/>
      <dgm:spPr/>
      <dgm:t>
        <a:bodyPr/>
        <a:lstStyle/>
        <a:p>
          <a:endParaRPr lang="es-ES"/>
        </a:p>
      </dgm:t>
    </dgm:pt>
    <dgm:pt modelId="{57AEB6B1-65BF-4D23-8E7A-093E26AD60DA}" type="sibTrans" cxnId="{E1B50E60-089B-4837-A9DA-58F28AE1BDBA}">
      <dgm:prSet/>
      <dgm:spPr/>
      <dgm:t>
        <a:bodyPr/>
        <a:lstStyle/>
        <a:p>
          <a:endParaRPr lang="es-ES"/>
        </a:p>
      </dgm:t>
    </dgm:pt>
    <dgm:pt modelId="{62DE841F-3387-4132-8FB8-59A7BD6E938E}">
      <dgm:prSet phldrT="[Texto]"/>
      <dgm:spPr/>
      <dgm:t>
        <a:bodyPr/>
        <a:lstStyle/>
        <a:p>
          <a:r>
            <a:rPr lang="es-ES" dirty="0" smtClean="0"/>
            <a:t>Art. 2.3 + Sección 2ª del capítulo III (Título I) y Sección 3ª del capítulo IV (Título I) de LAC y normativa de desarrollo</a:t>
          </a:r>
          <a:endParaRPr lang="es-ES" dirty="0"/>
        </a:p>
      </dgm:t>
    </dgm:pt>
    <dgm:pt modelId="{3D154316-667B-4F19-A477-7BDA6B27B4BC}" type="parTrans" cxnId="{48934A67-832E-48F4-B86D-ECFA937F9028}">
      <dgm:prSet/>
      <dgm:spPr/>
      <dgm:t>
        <a:bodyPr/>
        <a:lstStyle/>
        <a:p>
          <a:endParaRPr lang="es-ES"/>
        </a:p>
      </dgm:t>
    </dgm:pt>
    <dgm:pt modelId="{46C09301-B10B-4666-96C0-77EC0E24FCA6}" type="sibTrans" cxnId="{48934A67-832E-48F4-B86D-ECFA937F9028}">
      <dgm:prSet/>
      <dgm:spPr/>
      <dgm:t>
        <a:bodyPr/>
        <a:lstStyle/>
        <a:p>
          <a:endParaRPr lang="es-ES"/>
        </a:p>
      </dgm:t>
    </dgm:pt>
    <dgm:pt modelId="{812171A9-584A-4977-94C8-6BBFE9E793F9}" type="pres">
      <dgm:prSet presAssocID="{966D646D-0760-45F2-B961-88F8D1875990}" presName="Name0" presStyleCnt="0">
        <dgm:presLayoutVars>
          <dgm:orgChart val="1"/>
          <dgm:chPref val="1"/>
          <dgm:dir/>
          <dgm:animOne val="branch"/>
          <dgm:animLvl val="lvl"/>
          <dgm:resizeHandles/>
        </dgm:presLayoutVars>
      </dgm:prSet>
      <dgm:spPr/>
      <dgm:t>
        <a:bodyPr/>
        <a:lstStyle/>
        <a:p>
          <a:endParaRPr lang="es-ES"/>
        </a:p>
      </dgm:t>
    </dgm:pt>
    <dgm:pt modelId="{4D395A35-AD20-49E4-893E-52D84BA33EBB}" type="pres">
      <dgm:prSet presAssocID="{F2A90806-B2C0-429D-9E6C-524BCE3152A0}" presName="hierRoot1" presStyleCnt="0">
        <dgm:presLayoutVars>
          <dgm:hierBranch val="init"/>
        </dgm:presLayoutVars>
      </dgm:prSet>
      <dgm:spPr/>
      <dgm:t>
        <a:bodyPr/>
        <a:lstStyle/>
        <a:p>
          <a:endParaRPr lang="es-ES"/>
        </a:p>
      </dgm:t>
    </dgm:pt>
    <dgm:pt modelId="{028807C4-B1DE-444E-8949-588EC3614DB1}" type="pres">
      <dgm:prSet presAssocID="{F2A90806-B2C0-429D-9E6C-524BCE3152A0}" presName="rootComposite1" presStyleCnt="0"/>
      <dgm:spPr/>
      <dgm:t>
        <a:bodyPr/>
        <a:lstStyle/>
        <a:p>
          <a:endParaRPr lang="es-ES"/>
        </a:p>
      </dgm:t>
    </dgm:pt>
    <dgm:pt modelId="{10FFE34A-0803-43D2-8795-E26E6DD65967}" type="pres">
      <dgm:prSet presAssocID="{F2A90806-B2C0-429D-9E6C-524BCE3152A0}" presName="rootText1" presStyleLbl="alignAcc1" presStyleIdx="0" presStyleCnt="0">
        <dgm:presLayoutVars>
          <dgm:chPref val="3"/>
        </dgm:presLayoutVars>
      </dgm:prSet>
      <dgm:spPr/>
      <dgm:t>
        <a:bodyPr/>
        <a:lstStyle/>
        <a:p>
          <a:endParaRPr lang="es-ES"/>
        </a:p>
      </dgm:t>
    </dgm:pt>
    <dgm:pt modelId="{3AD7D7EE-CCB4-4B2C-80AC-5963394E2BB2}" type="pres">
      <dgm:prSet presAssocID="{F2A90806-B2C0-429D-9E6C-524BCE3152A0}" presName="topArc1" presStyleLbl="parChTrans1D1" presStyleIdx="0" presStyleCnt="12"/>
      <dgm:spPr/>
      <dgm:t>
        <a:bodyPr/>
        <a:lstStyle/>
        <a:p>
          <a:endParaRPr lang="es-ES"/>
        </a:p>
      </dgm:t>
    </dgm:pt>
    <dgm:pt modelId="{2C4C702D-A8A2-4D15-8728-71C0D537D0F5}" type="pres">
      <dgm:prSet presAssocID="{F2A90806-B2C0-429D-9E6C-524BCE3152A0}" presName="bottomArc1" presStyleLbl="parChTrans1D1" presStyleIdx="1" presStyleCnt="12"/>
      <dgm:spPr/>
      <dgm:t>
        <a:bodyPr/>
        <a:lstStyle/>
        <a:p>
          <a:endParaRPr lang="es-ES"/>
        </a:p>
      </dgm:t>
    </dgm:pt>
    <dgm:pt modelId="{54DE7358-24A5-4E02-B168-44853DDECF7A}" type="pres">
      <dgm:prSet presAssocID="{F2A90806-B2C0-429D-9E6C-524BCE3152A0}" presName="topConnNode1" presStyleLbl="node1" presStyleIdx="0" presStyleCnt="0"/>
      <dgm:spPr/>
      <dgm:t>
        <a:bodyPr/>
        <a:lstStyle/>
        <a:p>
          <a:endParaRPr lang="es-ES"/>
        </a:p>
      </dgm:t>
    </dgm:pt>
    <dgm:pt modelId="{22C6A58F-7960-4D06-BBE8-121FD412D836}" type="pres">
      <dgm:prSet presAssocID="{F2A90806-B2C0-429D-9E6C-524BCE3152A0}" presName="hierChild2" presStyleCnt="0"/>
      <dgm:spPr/>
      <dgm:t>
        <a:bodyPr/>
        <a:lstStyle/>
        <a:p>
          <a:endParaRPr lang="es-ES"/>
        </a:p>
      </dgm:t>
    </dgm:pt>
    <dgm:pt modelId="{7C8DF6EC-CC5E-4A54-99F4-C7EF02518E74}" type="pres">
      <dgm:prSet presAssocID="{D800B347-1F5D-439A-9A9A-D57F9766BFDF}" presName="Name28" presStyleLbl="parChTrans1D2" presStyleIdx="0" presStyleCnt="3"/>
      <dgm:spPr/>
      <dgm:t>
        <a:bodyPr/>
        <a:lstStyle/>
        <a:p>
          <a:endParaRPr lang="es-ES"/>
        </a:p>
      </dgm:t>
    </dgm:pt>
    <dgm:pt modelId="{BE22116B-2C0A-43D2-85E9-2F7184BA51E6}" type="pres">
      <dgm:prSet presAssocID="{07CB0C5F-3D16-43E8-8DBA-115C4918051C}" presName="hierRoot2" presStyleCnt="0">
        <dgm:presLayoutVars>
          <dgm:hierBranch val="init"/>
        </dgm:presLayoutVars>
      </dgm:prSet>
      <dgm:spPr/>
    </dgm:pt>
    <dgm:pt modelId="{12417E2D-ACA8-4309-BD45-97DD2E53B58F}" type="pres">
      <dgm:prSet presAssocID="{07CB0C5F-3D16-43E8-8DBA-115C4918051C}" presName="rootComposite2" presStyleCnt="0"/>
      <dgm:spPr/>
    </dgm:pt>
    <dgm:pt modelId="{F447A68B-6900-4746-83B5-4F17399B5686}" type="pres">
      <dgm:prSet presAssocID="{07CB0C5F-3D16-43E8-8DBA-115C4918051C}" presName="rootText2" presStyleLbl="alignAcc1" presStyleIdx="0" presStyleCnt="0">
        <dgm:presLayoutVars>
          <dgm:chPref val="3"/>
        </dgm:presLayoutVars>
      </dgm:prSet>
      <dgm:spPr/>
      <dgm:t>
        <a:bodyPr/>
        <a:lstStyle/>
        <a:p>
          <a:endParaRPr lang="es-ES"/>
        </a:p>
      </dgm:t>
    </dgm:pt>
    <dgm:pt modelId="{DC255539-72ED-4023-AE9F-BA89250B4212}" type="pres">
      <dgm:prSet presAssocID="{07CB0C5F-3D16-43E8-8DBA-115C4918051C}" presName="topArc2" presStyleLbl="parChTrans1D1" presStyleIdx="2" presStyleCnt="12"/>
      <dgm:spPr/>
    </dgm:pt>
    <dgm:pt modelId="{FAC3A610-464C-4A44-947A-AE103F4009FD}" type="pres">
      <dgm:prSet presAssocID="{07CB0C5F-3D16-43E8-8DBA-115C4918051C}" presName="bottomArc2" presStyleLbl="parChTrans1D1" presStyleIdx="3" presStyleCnt="12"/>
      <dgm:spPr/>
    </dgm:pt>
    <dgm:pt modelId="{07171337-C298-41FB-8B0E-1B9BAC1E5EF2}" type="pres">
      <dgm:prSet presAssocID="{07CB0C5F-3D16-43E8-8DBA-115C4918051C}" presName="topConnNode2" presStyleLbl="node2" presStyleIdx="0" presStyleCnt="0"/>
      <dgm:spPr/>
      <dgm:t>
        <a:bodyPr/>
        <a:lstStyle/>
        <a:p>
          <a:endParaRPr lang="es-ES"/>
        </a:p>
      </dgm:t>
    </dgm:pt>
    <dgm:pt modelId="{F71291AD-F8C1-4424-8249-0925CE7225B9}" type="pres">
      <dgm:prSet presAssocID="{07CB0C5F-3D16-43E8-8DBA-115C4918051C}" presName="hierChild4" presStyleCnt="0"/>
      <dgm:spPr/>
    </dgm:pt>
    <dgm:pt modelId="{A42833CA-A6E3-4E78-A246-A25487298424}" type="pres">
      <dgm:prSet presAssocID="{3D154316-667B-4F19-A477-7BDA6B27B4BC}" presName="Name28" presStyleLbl="parChTrans1D3" presStyleIdx="0" presStyleCnt="2"/>
      <dgm:spPr/>
      <dgm:t>
        <a:bodyPr/>
        <a:lstStyle/>
        <a:p>
          <a:endParaRPr lang="es-ES"/>
        </a:p>
      </dgm:t>
    </dgm:pt>
    <dgm:pt modelId="{42657C96-4B2E-486B-A43E-01EE1B7D4D37}" type="pres">
      <dgm:prSet presAssocID="{62DE841F-3387-4132-8FB8-59A7BD6E938E}" presName="hierRoot2" presStyleCnt="0">
        <dgm:presLayoutVars>
          <dgm:hierBranch val="init"/>
        </dgm:presLayoutVars>
      </dgm:prSet>
      <dgm:spPr/>
    </dgm:pt>
    <dgm:pt modelId="{1AA5C4FE-BDFE-4EA4-9D5C-2F9DCDB49A79}" type="pres">
      <dgm:prSet presAssocID="{62DE841F-3387-4132-8FB8-59A7BD6E938E}" presName="rootComposite2" presStyleCnt="0"/>
      <dgm:spPr/>
    </dgm:pt>
    <dgm:pt modelId="{2AC74F54-49FB-40A5-BC72-A98164422BAF}" type="pres">
      <dgm:prSet presAssocID="{62DE841F-3387-4132-8FB8-59A7BD6E938E}" presName="rootText2" presStyleLbl="alignAcc1" presStyleIdx="0" presStyleCnt="0">
        <dgm:presLayoutVars>
          <dgm:chPref val="3"/>
        </dgm:presLayoutVars>
      </dgm:prSet>
      <dgm:spPr/>
      <dgm:t>
        <a:bodyPr/>
        <a:lstStyle/>
        <a:p>
          <a:endParaRPr lang="es-ES"/>
        </a:p>
      </dgm:t>
    </dgm:pt>
    <dgm:pt modelId="{FA4103F3-48DD-4637-AF30-13F79B3FC74B}" type="pres">
      <dgm:prSet presAssocID="{62DE841F-3387-4132-8FB8-59A7BD6E938E}" presName="topArc2" presStyleLbl="parChTrans1D1" presStyleIdx="4" presStyleCnt="12"/>
      <dgm:spPr/>
    </dgm:pt>
    <dgm:pt modelId="{99404EC2-D238-4A9F-8DCA-E6544C9C8584}" type="pres">
      <dgm:prSet presAssocID="{62DE841F-3387-4132-8FB8-59A7BD6E938E}" presName="bottomArc2" presStyleLbl="parChTrans1D1" presStyleIdx="5" presStyleCnt="12"/>
      <dgm:spPr/>
    </dgm:pt>
    <dgm:pt modelId="{EE7795CE-8737-4067-955E-D766400D995D}" type="pres">
      <dgm:prSet presAssocID="{62DE841F-3387-4132-8FB8-59A7BD6E938E}" presName="topConnNode2" presStyleLbl="node3" presStyleIdx="0" presStyleCnt="0"/>
      <dgm:spPr/>
      <dgm:t>
        <a:bodyPr/>
        <a:lstStyle/>
        <a:p>
          <a:endParaRPr lang="es-ES"/>
        </a:p>
      </dgm:t>
    </dgm:pt>
    <dgm:pt modelId="{8E7EF84E-5EC8-4CC1-94D6-3F78D4841BAE}" type="pres">
      <dgm:prSet presAssocID="{62DE841F-3387-4132-8FB8-59A7BD6E938E}" presName="hierChild4" presStyleCnt="0"/>
      <dgm:spPr/>
    </dgm:pt>
    <dgm:pt modelId="{83428AED-B173-4618-BF15-84FB281E95B6}" type="pres">
      <dgm:prSet presAssocID="{62DE841F-3387-4132-8FB8-59A7BD6E938E}" presName="hierChild5" presStyleCnt="0"/>
      <dgm:spPr/>
    </dgm:pt>
    <dgm:pt modelId="{A9245DAF-A003-44B9-A72C-219C1C9B610A}" type="pres">
      <dgm:prSet presAssocID="{07CB0C5F-3D16-43E8-8DBA-115C4918051C}" presName="hierChild5" presStyleCnt="0"/>
      <dgm:spPr/>
    </dgm:pt>
    <dgm:pt modelId="{822833AB-2B30-4BB3-AC5D-94AEF482171A}" type="pres">
      <dgm:prSet presAssocID="{CB1BAE77-75B2-4386-BA99-0A4789C73E05}" presName="Name28" presStyleLbl="parChTrans1D2" presStyleIdx="1" presStyleCnt="3"/>
      <dgm:spPr/>
      <dgm:t>
        <a:bodyPr/>
        <a:lstStyle/>
        <a:p>
          <a:endParaRPr lang="es-ES"/>
        </a:p>
      </dgm:t>
    </dgm:pt>
    <dgm:pt modelId="{71F02EC7-CED5-43EA-9A94-2B8334A31909}" type="pres">
      <dgm:prSet presAssocID="{BF56659D-D852-4C81-93F5-7D5BC8F3B36B}" presName="hierRoot2" presStyleCnt="0">
        <dgm:presLayoutVars>
          <dgm:hierBranch val="init"/>
        </dgm:presLayoutVars>
      </dgm:prSet>
      <dgm:spPr/>
    </dgm:pt>
    <dgm:pt modelId="{47ADE130-6071-4841-81D3-F52D84981D24}" type="pres">
      <dgm:prSet presAssocID="{BF56659D-D852-4C81-93F5-7D5BC8F3B36B}" presName="rootComposite2" presStyleCnt="0"/>
      <dgm:spPr/>
    </dgm:pt>
    <dgm:pt modelId="{14430C9A-C3B5-4F9B-B239-43A9049F85DB}" type="pres">
      <dgm:prSet presAssocID="{BF56659D-D852-4C81-93F5-7D5BC8F3B36B}" presName="rootText2" presStyleLbl="alignAcc1" presStyleIdx="0" presStyleCnt="0">
        <dgm:presLayoutVars>
          <dgm:chPref val="3"/>
        </dgm:presLayoutVars>
      </dgm:prSet>
      <dgm:spPr/>
      <dgm:t>
        <a:bodyPr/>
        <a:lstStyle/>
        <a:p>
          <a:endParaRPr lang="es-ES"/>
        </a:p>
      </dgm:t>
    </dgm:pt>
    <dgm:pt modelId="{3D73190E-F9A2-4F98-B002-D69FF6BE7580}" type="pres">
      <dgm:prSet presAssocID="{BF56659D-D852-4C81-93F5-7D5BC8F3B36B}" presName="topArc2" presStyleLbl="parChTrans1D1" presStyleIdx="6" presStyleCnt="12"/>
      <dgm:spPr/>
    </dgm:pt>
    <dgm:pt modelId="{9A65B92A-D5B6-40B3-9C77-B4D8FA0BCEF8}" type="pres">
      <dgm:prSet presAssocID="{BF56659D-D852-4C81-93F5-7D5BC8F3B36B}" presName="bottomArc2" presStyleLbl="parChTrans1D1" presStyleIdx="7" presStyleCnt="12"/>
      <dgm:spPr/>
    </dgm:pt>
    <dgm:pt modelId="{06238995-3B3B-42FE-8DE8-AE9539913CC4}" type="pres">
      <dgm:prSet presAssocID="{BF56659D-D852-4C81-93F5-7D5BC8F3B36B}" presName="topConnNode2" presStyleLbl="node2" presStyleIdx="0" presStyleCnt="0"/>
      <dgm:spPr/>
      <dgm:t>
        <a:bodyPr/>
        <a:lstStyle/>
        <a:p>
          <a:endParaRPr lang="es-ES"/>
        </a:p>
      </dgm:t>
    </dgm:pt>
    <dgm:pt modelId="{493F8EC1-AF94-4581-9958-777D45D2896A}" type="pres">
      <dgm:prSet presAssocID="{BF56659D-D852-4C81-93F5-7D5BC8F3B36B}" presName="hierChild4" presStyleCnt="0"/>
      <dgm:spPr/>
    </dgm:pt>
    <dgm:pt modelId="{62014C56-BFE4-4DA5-8742-7E68995D722F}" type="pres">
      <dgm:prSet presAssocID="{21236CB2-C822-4E6C-A088-548B6A3B899F}" presName="Name28" presStyleLbl="parChTrans1D3" presStyleIdx="1" presStyleCnt="2"/>
      <dgm:spPr/>
      <dgm:t>
        <a:bodyPr/>
        <a:lstStyle/>
        <a:p>
          <a:endParaRPr lang="es-ES"/>
        </a:p>
      </dgm:t>
    </dgm:pt>
    <dgm:pt modelId="{16503683-248D-402F-B2EB-BD17AEC1CC93}" type="pres">
      <dgm:prSet presAssocID="{5D3DE9E0-D5CF-4AD6-91FD-E6EE4280E0E8}" presName="hierRoot2" presStyleCnt="0">
        <dgm:presLayoutVars>
          <dgm:hierBranch val="init"/>
        </dgm:presLayoutVars>
      </dgm:prSet>
      <dgm:spPr/>
    </dgm:pt>
    <dgm:pt modelId="{7BC437AF-C9F1-4171-A92E-53D1AE23B8BF}" type="pres">
      <dgm:prSet presAssocID="{5D3DE9E0-D5CF-4AD6-91FD-E6EE4280E0E8}" presName="rootComposite2" presStyleCnt="0"/>
      <dgm:spPr/>
    </dgm:pt>
    <dgm:pt modelId="{90208D4F-6E4A-4C11-B23E-87CCE0CFBDD3}" type="pres">
      <dgm:prSet presAssocID="{5D3DE9E0-D5CF-4AD6-91FD-E6EE4280E0E8}" presName="rootText2" presStyleLbl="alignAcc1" presStyleIdx="0" presStyleCnt="0">
        <dgm:presLayoutVars>
          <dgm:chPref val="3"/>
        </dgm:presLayoutVars>
      </dgm:prSet>
      <dgm:spPr/>
      <dgm:t>
        <a:bodyPr/>
        <a:lstStyle/>
        <a:p>
          <a:endParaRPr lang="es-ES"/>
        </a:p>
      </dgm:t>
    </dgm:pt>
    <dgm:pt modelId="{A9CCC856-90C4-4967-B614-36729228D78F}" type="pres">
      <dgm:prSet presAssocID="{5D3DE9E0-D5CF-4AD6-91FD-E6EE4280E0E8}" presName="topArc2" presStyleLbl="parChTrans1D1" presStyleIdx="8" presStyleCnt="12"/>
      <dgm:spPr/>
    </dgm:pt>
    <dgm:pt modelId="{14EDCB30-D52B-4E3A-A074-57D7EAC371D8}" type="pres">
      <dgm:prSet presAssocID="{5D3DE9E0-D5CF-4AD6-91FD-E6EE4280E0E8}" presName="bottomArc2" presStyleLbl="parChTrans1D1" presStyleIdx="9" presStyleCnt="12"/>
      <dgm:spPr/>
    </dgm:pt>
    <dgm:pt modelId="{705F6D3D-82BE-4B68-AB7E-D13C20A0B351}" type="pres">
      <dgm:prSet presAssocID="{5D3DE9E0-D5CF-4AD6-91FD-E6EE4280E0E8}" presName="topConnNode2" presStyleLbl="node3" presStyleIdx="0" presStyleCnt="0"/>
      <dgm:spPr/>
      <dgm:t>
        <a:bodyPr/>
        <a:lstStyle/>
        <a:p>
          <a:endParaRPr lang="es-ES"/>
        </a:p>
      </dgm:t>
    </dgm:pt>
    <dgm:pt modelId="{A9A7F7CF-F85D-4975-B86A-3C29495E4FE4}" type="pres">
      <dgm:prSet presAssocID="{5D3DE9E0-D5CF-4AD6-91FD-E6EE4280E0E8}" presName="hierChild4" presStyleCnt="0"/>
      <dgm:spPr/>
    </dgm:pt>
    <dgm:pt modelId="{236F70EF-64CE-4E1A-A4FD-EEF29FC06596}" type="pres">
      <dgm:prSet presAssocID="{5D3DE9E0-D5CF-4AD6-91FD-E6EE4280E0E8}" presName="hierChild5" presStyleCnt="0"/>
      <dgm:spPr/>
    </dgm:pt>
    <dgm:pt modelId="{8461B832-63CC-48B1-998E-EDA47160C6BA}" type="pres">
      <dgm:prSet presAssocID="{BF56659D-D852-4C81-93F5-7D5BC8F3B36B}" presName="hierChild5" presStyleCnt="0"/>
      <dgm:spPr/>
    </dgm:pt>
    <dgm:pt modelId="{5621F4C7-C162-4C17-9F9F-657E27C239A5}" type="pres">
      <dgm:prSet presAssocID="{E60AF608-AEC9-4261-A379-9A9886BAA59F}" presName="Name28" presStyleLbl="parChTrans1D2" presStyleIdx="2" presStyleCnt="3"/>
      <dgm:spPr/>
      <dgm:t>
        <a:bodyPr/>
        <a:lstStyle/>
        <a:p>
          <a:endParaRPr lang="es-ES"/>
        </a:p>
      </dgm:t>
    </dgm:pt>
    <dgm:pt modelId="{94F16C83-3CC3-42D2-BBB5-F8D602184393}" type="pres">
      <dgm:prSet presAssocID="{6CDDA985-195C-4022-AD9F-6949F3817076}" presName="hierRoot2" presStyleCnt="0">
        <dgm:presLayoutVars>
          <dgm:hierBranch val="init"/>
        </dgm:presLayoutVars>
      </dgm:prSet>
      <dgm:spPr/>
    </dgm:pt>
    <dgm:pt modelId="{C46DEA2E-E104-4763-BB3F-3D54203C8E5F}" type="pres">
      <dgm:prSet presAssocID="{6CDDA985-195C-4022-AD9F-6949F3817076}" presName="rootComposite2" presStyleCnt="0"/>
      <dgm:spPr/>
    </dgm:pt>
    <dgm:pt modelId="{2E2BB15E-F774-469D-AEC8-C2D24EDE0EA3}" type="pres">
      <dgm:prSet presAssocID="{6CDDA985-195C-4022-AD9F-6949F3817076}" presName="rootText2" presStyleLbl="alignAcc1" presStyleIdx="0" presStyleCnt="0">
        <dgm:presLayoutVars>
          <dgm:chPref val="3"/>
        </dgm:presLayoutVars>
      </dgm:prSet>
      <dgm:spPr/>
      <dgm:t>
        <a:bodyPr/>
        <a:lstStyle/>
        <a:p>
          <a:endParaRPr lang="es-ES"/>
        </a:p>
      </dgm:t>
    </dgm:pt>
    <dgm:pt modelId="{1334D419-CC8A-445A-839C-6BB3E697C9CB}" type="pres">
      <dgm:prSet presAssocID="{6CDDA985-195C-4022-AD9F-6949F3817076}" presName="topArc2" presStyleLbl="parChTrans1D1" presStyleIdx="10" presStyleCnt="12"/>
      <dgm:spPr/>
    </dgm:pt>
    <dgm:pt modelId="{E39C71E7-C43C-4AB3-8FF6-AF0AD661AFF7}" type="pres">
      <dgm:prSet presAssocID="{6CDDA985-195C-4022-AD9F-6949F3817076}" presName="bottomArc2" presStyleLbl="parChTrans1D1" presStyleIdx="11" presStyleCnt="12"/>
      <dgm:spPr/>
    </dgm:pt>
    <dgm:pt modelId="{309C869B-29C2-4E13-AD80-3B76708F3630}" type="pres">
      <dgm:prSet presAssocID="{6CDDA985-195C-4022-AD9F-6949F3817076}" presName="topConnNode2" presStyleLbl="node2" presStyleIdx="0" presStyleCnt="0"/>
      <dgm:spPr/>
      <dgm:t>
        <a:bodyPr/>
        <a:lstStyle/>
        <a:p>
          <a:endParaRPr lang="es-ES"/>
        </a:p>
      </dgm:t>
    </dgm:pt>
    <dgm:pt modelId="{7BE815C3-6648-42BF-9055-B5C54B462063}" type="pres">
      <dgm:prSet presAssocID="{6CDDA985-195C-4022-AD9F-6949F3817076}" presName="hierChild4" presStyleCnt="0"/>
      <dgm:spPr/>
    </dgm:pt>
    <dgm:pt modelId="{2E1E6ABE-45B0-4779-8F72-B1D44D9CBB06}" type="pres">
      <dgm:prSet presAssocID="{6CDDA985-195C-4022-AD9F-6949F3817076}" presName="hierChild5" presStyleCnt="0"/>
      <dgm:spPr/>
    </dgm:pt>
    <dgm:pt modelId="{76A307D5-04AD-4CC5-B940-9B8954EE55E8}" type="pres">
      <dgm:prSet presAssocID="{F2A90806-B2C0-429D-9E6C-524BCE3152A0}" presName="hierChild3" presStyleCnt="0"/>
      <dgm:spPr/>
      <dgm:t>
        <a:bodyPr/>
        <a:lstStyle/>
        <a:p>
          <a:endParaRPr lang="es-ES"/>
        </a:p>
      </dgm:t>
    </dgm:pt>
  </dgm:ptLst>
  <dgm:cxnLst>
    <dgm:cxn modelId="{49A4FBBD-EA41-47E5-840B-59FB06C34E8F}" srcId="{F2A90806-B2C0-429D-9E6C-524BCE3152A0}" destId="{07CB0C5F-3D16-43E8-8DBA-115C4918051C}" srcOrd="0" destOrd="0" parTransId="{D800B347-1F5D-439A-9A9A-D57F9766BFDF}" sibTransId="{C13DBC34-25D0-47AC-9D0E-2BFD895D1C82}"/>
    <dgm:cxn modelId="{48934A67-832E-48F4-B86D-ECFA937F9028}" srcId="{07CB0C5F-3D16-43E8-8DBA-115C4918051C}" destId="{62DE841F-3387-4132-8FB8-59A7BD6E938E}" srcOrd="0" destOrd="0" parTransId="{3D154316-667B-4F19-A477-7BDA6B27B4BC}" sibTransId="{46C09301-B10B-4666-96C0-77EC0E24FCA6}"/>
    <dgm:cxn modelId="{B352C9B9-5B2D-4E88-B832-3FCD91AC42C8}" type="presOf" srcId="{5D3DE9E0-D5CF-4AD6-91FD-E6EE4280E0E8}" destId="{705F6D3D-82BE-4B68-AB7E-D13C20A0B351}" srcOrd="1" destOrd="0" presId="urn:microsoft.com/office/officeart/2008/layout/HalfCircleOrganizationChart"/>
    <dgm:cxn modelId="{E750BC2D-B78F-4F09-A085-27F77EFE61A8}" type="presOf" srcId="{5D3DE9E0-D5CF-4AD6-91FD-E6EE4280E0E8}" destId="{90208D4F-6E4A-4C11-B23E-87CCE0CFBDD3}" srcOrd="0" destOrd="0" presId="urn:microsoft.com/office/officeart/2008/layout/HalfCircleOrganizationChart"/>
    <dgm:cxn modelId="{4A053385-B307-44C7-B357-BA84508E7BED}" type="presOf" srcId="{D800B347-1F5D-439A-9A9A-D57F9766BFDF}" destId="{7C8DF6EC-CC5E-4A54-99F4-C7EF02518E74}" srcOrd="0" destOrd="0" presId="urn:microsoft.com/office/officeart/2008/layout/HalfCircleOrganizationChart"/>
    <dgm:cxn modelId="{0A51E04F-DB84-484B-B794-5EA9188143DF}" srcId="{F2A90806-B2C0-429D-9E6C-524BCE3152A0}" destId="{BF56659D-D852-4C81-93F5-7D5BC8F3B36B}" srcOrd="1" destOrd="0" parTransId="{CB1BAE77-75B2-4386-BA99-0A4789C73E05}" sibTransId="{BCDAAC4E-C413-49C6-9FED-3316054538EA}"/>
    <dgm:cxn modelId="{6A71F7BA-B484-42C5-8D22-D38E02B71166}" type="presOf" srcId="{62DE841F-3387-4132-8FB8-59A7BD6E938E}" destId="{EE7795CE-8737-4067-955E-D766400D995D}" srcOrd="1" destOrd="0" presId="urn:microsoft.com/office/officeart/2008/layout/HalfCircleOrganizationChart"/>
    <dgm:cxn modelId="{FC659A09-7C96-4948-AD40-E5ECCFE0361A}" type="presOf" srcId="{F2A90806-B2C0-429D-9E6C-524BCE3152A0}" destId="{54DE7358-24A5-4E02-B168-44853DDECF7A}" srcOrd="1" destOrd="0" presId="urn:microsoft.com/office/officeart/2008/layout/HalfCircleOrganizationChart"/>
    <dgm:cxn modelId="{FAE37015-372F-4F2B-966C-09B302596A3D}" type="presOf" srcId="{21236CB2-C822-4E6C-A088-548B6A3B899F}" destId="{62014C56-BFE4-4DA5-8742-7E68995D722F}" srcOrd="0" destOrd="0" presId="urn:microsoft.com/office/officeart/2008/layout/HalfCircleOrganizationChart"/>
    <dgm:cxn modelId="{1AE1B586-C53A-4AF0-9132-B6555EBABF8D}" type="presOf" srcId="{07CB0C5F-3D16-43E8-8DBA-115C4918051C}" destId="{F447A68B-6900-4746-83B5-4F17399B5686}" srcOrd="0" destOrd="0" presId="urn:microsoft.com/office/officeart/2008/layout/HalfCircleOrganizationChart"/>
    <dgm:cxn modelId="{365AD8B2-3300-46B5-AA53-B6E024AC9750}" type="presOf" srcId="{E60AF608-AEC9-4261-A379-9A9886BAA59F}" destId="{5621F4C7-C162-4C17-9F9F-657E27C239A5}" srcOrd="0" destOrd="0" presId="urn:microsoft.com/office/officeart/2008/layout/HalfCircleOrganizationChart"/>
    <dgm:cxn modelId="{62020372-4D9E-4074-9171-E594B990C6AF}" type="presOf" srcId="{62DE841F-3387-4132-8FB8-59A7BD6E938E}" destId="{2AC74F54-49FB-40A5-BC72-A98164422BAF}" srcOrd="0" destOrd="0" presId="urn:microsoft.com/office/officeart/2008/layout/HalfCircleOrganizationChart"/>
    <dgm:cxn modelId="{F4CCAEC0-7598-42DA-BADE-3DCE64607D6D}" type="presOf" srcId="{F2A90806-B2C0-429D-9E6C-524BCE3152A0}" destId="{10FFE34A-0803-43D2-8795-E26E6DD65967}" srcOrd="0" destOrd="0" presId="urn:microsoft.com/office/officeart/2008/layout/HalfCircleOrganizationChart"/>
    <dgm:cxn modelId="{5FCC654E-5BFF-4978-942A-80ACC61434C4}" type="presOf" srcId="{6CDDA985-195C-4022-AD9F-6949F3817076}" destId="{2E2BB15E-F774-469D-AEC8-C2D24EDE0EA3}" srcOrd="0" destOrd="0" presId="urn:microsoft.com/office/officeart/2008/layout/HalfCircleOrganizationChart"/>
    <dgm:cxn modelId="{96E15517-E6F6-4430-AAB4-90A4C1C4B765}" type="presOf" srcId="{BF56659D-D852-4C81-93F5-7D5BC8F3B36B}" destId="{14430C9A-C3B5-4F9B-B239-43A9049F85DB}" srcOrd="0" destOrd="0" presId="urn:microsoft.com/office/officeart/2008/layout/HalfCircleOrganizationChart"/>
    <dgm:cxn modelId="{9E7FFF5A-6008-47C0-A2D3-D142C289FB7D}" srcId="{BF56659D-D852-4C81-93F5-7D5BC8F3B36B}" destId="{5D3DE9E0-D5CF-4AD6-91FD-E6EE4280E0E8}" srcOrd="0" destOrd="0" parTransId="{21236CB2-C822-4E6C-A088-548B6A3B899F}" sibTransId="{66B72075-451D-47A3-A8C6-A8A2B0DEA44C}"/>
    <dgm:cxn modelId="{908905C9-9484-4CEC-920E-749591EC4073}" type="presOf" srcId="{BF56659D-D852-4C81-93F5-7D5BC8F3B36B}" destId="{06238995-3B3B-42FE-8DE8-AE9539913CC4}" srcOrd="1" destOrd="0" presId="urn:microsoft.com/office/officeart/2008/layout/HalfCircleOrganizationChart"/>
    <dgm:cxn modelId="{5A7BB556-A8C4-4D79-A2CC-49B0CCF1BD71}" type="presOf" srcId="{966D646D-0760-45F2-B961-88F8D1875990}" destId="{812171A9-584A-4977-94C8-6BBFE9E793F9}" srcOrd="0" destOrd="0" presId="urn:microsoft.com/office/officeart/2008/layout/HalfCircleOrganizationChart"/>
    <dgm:cxn modelId="{C4341904-50CE-4B88-8953-12783357E5D9}" type="presOf" srcId="{CB1BAE77-75B2-4386-BA99-0A4789C73E05}" destId="{822833AB-2B30-4BB3-AC5D-94AEF482171A}" srcOrd="0" destOrd="0" presId="urn:microsoft.com/office/officeart/2008/layout/HalfCircleOrganizationChart"/>
    <dgm:cxn modelId="{E1E2BDF7-54D6-4EB0-85FB-9F2B0491DF65}" type="presOf" srcId="{07CB0C5F-3D16-43E8-8DBA-115C4918051C}" destId="{07171337-C298-41FB-8B0E-1B9BAC1E5EF2}" srcOrd="1" destOrd="0" presId="urn:microsoft.com/office/officeart/2008/layout/HalfCircleOrganizationChart"/>
    <dgm:cxn modelId="{E1B50E60-089B-4837-A9DA-58F28AE1BDBA}" srcId="{F2A90806-B2C0-429D-9E6C-524BCE3152A0}" destId="{6CDDA985-195C-4022-AD9F-6949F3817076}" srcOrd="2" destOrd="0" parTransId="{E60AF608-AEC9-4261-A379-9A9886BAA59F}" sibTransId="{57AEB6B1-65BF-4D23-8E7A-093E26AD60DA}"/>
    <dgm:cxn modelId="{F1B89FD1-C14F-4D62-954F-185A38AD1F37}" type="presOf" srcId="{3D154316-667B-4F19-A477-7BDA6B27B4BC}" destId="{A42833CA-A6E3-4E78-A246-A25487298424}" srcOrd="0" destOrd="0" presId="urn:microsoft.com/office/officeart/2008/layout/HalfCircleOrganizationChart"/>
    <dgm:cxn modelId="{FD0226D3-A40B-4405-ACA3-5031C23BF125}" type="presOf" srcId="{6CDDA985-195C-4022-AD9F-6949F3817076}" destId="{309C869B-29C2-4E13-AD80-3B76708F3630}" srcOrd="1" destOrd="0" presId="urn:microsoft.com/office/officeart/2008/layout/HalfCircleOrganizationChart"/>
    <dgm:cxn modelId="{61180530-400A-48B1-8068-382CE03B1698}" srcId="{966D646D-0760-45F2-B961-88F8D1875990}" destId="{F2A90806-B2C0-429D-9E6C-524BCE3152A0}" srcOrd="0" destOrd="0" parTransId="{F65F3F89-A45B-425F-99DF-DF0173DCBD6A}" sibTransId="{5EBCD902-6AAC-4271-AB8F-4E741E64F141}"/>
    <dgm:cxn modelId="{71CB31F1-20FC-4F7E-AD96-2A267A07AF0A}" type="presParOf" srcId="{812171A9-584A-4977-94C8-6BBFE9E793F9}" destId="{4D395A35-AD20-49E4-893E-52D84BA33EBB}" srcOrd="0" destOrd="0" presId="urn:microsoft.com/office/officeart/2008/layout/HalfCircleOrganizationChart"/>
    <dgm:cxn modelId="{477FBC55-BBF6-4859-833D-1CB17494D22A}" type="presParOf" srcId="{4D395A35-AD20-49E4-893E-52D84BA33EBB}" destId="{028807C4-B1DE-444E-8949-588EC3614DB1}" srcOrd="0" destOrd="0" presId="urn:microsoft.com/office/officeart/2008/layout/HalfCircleOrganizationChart"/>
    <dgm:cxn modelId="{254BFA10-D6D3-40AE-B69D-518F4513B924}" type="presParOf" srcId="{028807C4-B1DE-444E-8949-588EC3614DB1}" destId="{10FFE34A-0803-43D2-8795-E26E6DD65967}" srcOrd="0" destOrd="0" presId="urn:microsoft.com/office/officeart/2008/layout/HalfCircleOrganizationChart"/>
    <dgm:cxn modelId="{0C07285E-21C9-4AE6-8D8F-43D819CA3E2A}" type="presParOf" srcId="{028807C4-B1DE-444E-8949-588EC3614DB1}" destId="{3AD7D7EE-CCB4-4B2C-80AC-5963394E2BB2}" srcOrd="1" destOrd="0" presId="urn:microsoft.com/office/officeart/2008/layout/HalfCircleOrganizationChart"/>
    <dgm:cxn modelId="{601AD46C-C8DC-4B21-939B-31876ACA6BEC}" type="presParOf" srcId="{028807C4-B1DE-444E-8949-588EC3614DB1}" destId="{2C4C702D-A8A2-4D15-8728-71C0D537D0F5}" srcOrd="2" destOrd="0" presId="urn:microsoft.com/office/officeart/2008/layout/HalfCircleOrganizationChart"/>
    <dgm:cxn modelId="{E3508DC8-ED51-4F60-AC77-DFC9B25850B9}" type="presParOf" srcId="{028807C4-B1DE-444E-8949-588EC3614DB1}" destId="{54DE7358-24A5-4E02-B168-44853DDECF7A}" srcOrd="3" destOrd="0" presId="urn:microsoft.com/office/officeart/2008/layout/HalfCircleOrganizationChart"/>
    <dgm:cxn modelId="{2BB965FE-BACE-40EE-BB56-E801939AF43B}" type="presParOf" srcId="{4D395A35-AD20-49E4-893E-52D84BA33EBB}" destId="{22C6A58F-7960-4D06-BBE8-121FD412D836}" srcOrd="1" destOrd="0" presId="urn:microsoft.com/office/officeart/2008/layout/HalfCircleOrganizationChart"/>
    <dgm:cxn modelId="{E2B77332-FA46-425D-BCBE-7C64F677FD24}" type="presParOf" srcId="{22C6A58F-7960-4D06-BBE8-121FD412D836}" destId="{7C8DF6EC-CC5E-4A54-99F4-C7EF02518E74}" srcOrd="0" destOrd="0" presId="urn:microsoft.com/office/officeart/2008/layout/HalfCircleOrganizationChart"/>
    <dgm:cxn modelId="{75763DBE-78FF-4DB6-BBEA-664F693DD941}" type="presParOf" srcId="{22C6A58F-7960-4D06-BBE8-121FD412D836}" destId="{BE22116B-2C0A-43D2-85E9-2F7184BA51E6}" srcOrd="1" destOrd="0" presId="urn:microsoft.com/office/officeart/2008/layout/HalfCircleOrganizationChart"/>
    <dgm:cxn modelId="{56B4FBDB-1A73-4997-9B6C-CD5D37A2F48E}" type="presParOf" srcId="{BE22116B-2C0A-43D2-85E9-2F7184BA51E6}" destId="{12417E2D-ACA8-4309-BD45-97DD2E53B58F}" srcOrd="0" destOrd="0" presId="urn:microsoft.com/office/officeart/2008/layout/HalfCircleOrganizationChart"/>
    <dgm:cxn modelId="{FC0FA098-8726-4C73-BFF9-82F695E2D038}" type="presParOf" srcId="{12417E2D-ACA8-4309-BD45-97DD2E53B58F}" destId="{F447A68B-6900-4746-83B5-4F17399B5686}" srcOrd="0" destOrd="0" presId="urn:microsoft.com/office/officeart/2008/layout/HalfCircleOrganizationChart"/>
    <dgm:cxn modelId="{F7370E73-C25C-45D2-9FE0-13D57013587B}" type="presParOf" srcId="{12417E2D-ACA8-4309-BD45-97DD2E53B58F}" destId="{DC255539-72ED-4023-AE9F-BA89250B4212}" srcOrd="1" destOrd="0" presId="urn:microsoft.com/office/officeart/2008/layout/HalfCircleOrganizationChart"/>
    <dgm:cxn modelId="{A505A359-A2C4-40AD-B6F0-1A18CAD69A4E}" type="presParOf" srcId="{12417E2D-ACA8-4309-BD45-97DD2E53B58F}" destId="{FAC3A610-464C-4A44-947A-AE103F4009FD}" srcOrd="2" destOrd="0" presId="urn:microsoft.com/office/officeart/2008/layout/HalfCircleOrganizationChart"/>
    <dgm:cxn modelId="{ADB13AC6-3575-4014-B8E6-3573F33C2C40}" type="presParOf" srcId="{12417E2D-ACA8-4309-BD45-97DD2E53B58F}" destId="{07171337-C298-41FB-8B0E-1B9BAC1E5EF2}" srcOrd="3" destOrd="0" presId="urn:microsoft.com/office/officeart/2008/layout/HalfCircleOrganizationChart"/>
    <dgm:cxn modelId="{0B8D6191-EB4C-40EC-8C35-A0A63A5D7AAD}" type="presParOf" srcId="{BE22116B-2C0A-43D2-85E9-2F7184BA51E6}" destId="{F71291AD-F8C1-4424-8249-0925CE7225B9}" srcOrd="1" destOrd="0" presId="urn:microsoft.com/office/officeart/2008/layout/HalfCircleOrganizationChart"/>
    <dgm:cxn modelId="{2D908A0C-26DD-4A47-AB5A-02185D02A992}" type="presParOf" srcId="{F71291AD-F8C1-4424-8249-0925CE7225B9}" destId="{A42833CA-A6E3-4E78-A246-A25487298424}" srcOrd="0" destOrd="0" presId="urn:microsoft.com/office/officeart/2008/layout/HalfCircleOrganizationChart"/>
    <dgm:cxn modelId="{84D7EEDF-FD30-41DD-845C-989137F8F0E2}" type="presParOf" srcId="{F71291AD-F8C1-4424-8249-0925CE7225B9}" destId="{42657C96-4B2E-486B-A43E-01EE1B7D4D37}" srcOrd="1" destOrd="0" presId="urn:microsoft.com/office/officeart/2008/layout/HalfCircleOrganizationChart"/>
    <dgm:cxn modelId="{43864705-9721-4042-9B9D-32399620AA9C}" type="presParOf" srcId="{42657C96-4B2E-486B-A43E-01EE1B7D4D37}" destId="{1AA5C4FE-BDFE-4EA4-9D5C-2F9DCDB49A79}" srcOrd="0" destOrd="0" presId="urn:microsoft.com/office/officeart/2008/layout/HalfCircleOrganizationChart"/>
    <dgm:cxn modelId="{EEE418D6-FB74-4ADF-BD41-3DE061AE3903}" type="presParOf" srcId="{1AA5C4FE-BDFE-4EA4-9D5C-2F9DCDB49A79}" destId="{2AC74F54-49FB-40A5-BC72-A98164422BAF}" srcOrd="0" destOrd="0" presId="urn:microsoft.com/office/officeart/2008/layout/HalfCircleOrganizationChart"/>
    <dgm:cxn modelId="{30112A8C-5475-4FE0-A9FD-2E3F7A4B857D}" type="presParOf" srcId="{1AA5C4FE-BDFE-4EA4-9D5C-2F9DCDB49A79}" destId="{FA4103F3-48DD-4637-AF30-13F79B3FC74B}" srcOrd="1" destOrd="0" presId="urn:microsoft.com/office/officeart/2008/layout/HalfCircleOrganizationChart"/>
    <dgm:cxn modelId="{C90EEF77-1605-459C-B3C6-CBA5E6F90FA0}" type="presParOf" srcId="{1AA5C4FE-BDFE-4EA4-9D5C-2F9DCDB49A79}" destId="{99404EC2-D238-4A9F-8DCA-E6544C9C8584}" srcOrd="2" destOrd="0" presId="urn:microsoft.com/office/officeart/2008/layout/HalfCircleOrganizationChart"/>
    <dgm:cxn modelId="{D963DEF4-AADF-4088-A504-04AC40022F69}" type="presParOf" srcId="{1AA5C4FE-BDFE-4EA4-9D5C-2F9DCDB49A79}" destId="{EE7795CE-8737-4067-955E-D766400D995D}" srcOrd="3" destOrd="0" presId="urn:microsoft.com/office/officeart/2008/layout/HalfCircleOrganizationChart"/>
    <dgm:cxn modelId="{ECD201B3-928C-4583-874C-2C3A83EFCB73}" type="presParOf" srcId="{42657C96-4B2E-486B-A43E-01EE1B7D4D37}" destId="{8E7EF84E-5EC8-4CC1-94D6-3F78D4841BAE}" srcOrd="1" destOrd="0" presId="urn:microsoft.com/office/officeart/2008/layout/HalfCircleOrganizationChart"/>
    <dgm:cxn modelId="{7B08AA9D-C04E-4EAE-99DD-82562DCFC265}" type="presParOf" srcId="{42657C96-4B2E-486B-A43E-01EE1B7D4D37}" destId="{83428AED-B173-4618-BF15-84FB281E95B6}" srcOrd="2" destOrd="0" presId="urn:microsoft.com/office/officeart/2008/layout/HalfCircleOrganizationChart"/>
    <dgm:cxn modelId="{D114401A-B75A-4EB0-AF0D-1BB75CD57DF7}" type="presParOf" srcId="{BE22116B-2C0A-43D2-85E9-2F7184BA51E6}" destId="{A9245DAF-A003-44B9-A72C-219C1C9B610A}" srcOrd="2" destOrd="0" presId="urn:microsoft.com/office/officeart/2008/layout/HalfCircleOrganizationChart"/>
    <dgm:cxn modelId="{54D58884-ED41-419F-88DE-89C2F5564F14}" type="presParOf" srcId="{22C6A58F-7960-4D06-BBE8-121FD412D836}" destId="{822833AB-2B30-4BB3-AC5D-94AEF482171A}" srcOrd="2" destOrd="0" presId="urn:microsoft.com/office/officeart/2008/layout/HalfCircleOrganizationChart"/>
    <dgm:cxn modelId="{AF95AF24-6296-487A-BC28-CBF61728F77A}" type="presParOf" srcId="{22C6A58F-7960-4D06-BBE8-121FD412D836}" destId="{71F02EC7-CED5-43EA-9A94-2B8334A31909}" srcOrd="3" destOrd="0" presId="urn:microsoft.com/office/officeart/2008/layout/HalfCircleOrganizationChart"/>
    <dgm:cxn modelId="{539DAB15-3795-452E-AF87-1181DE040D32}" type="presParOf" srcId="{71F02EC7-CED5-43EA-9A94-2B8334A31909}" destId="{47ADE130-6071-4841-81D3-F52D84981D24}" srcOrd="0" destOrd="0" presId="urn:microsoft.com/office/officeart/2008/layout/HalfCircleOrganizationChart"/>
    <dgm:cxn modelId="{B14F4031-A655-494D-9254-D5EF66E4480A}" type="presParOf" srcId="{47ADE130-6071-4841-81D3-F52D84981D24}" destId="{14430C9A-C3B5-4F9B-B239-43A9049F85DB}" srcOrd="0" destOrd="0" presId="urn:microsoft.com/office/officeart/2008/layout/HalfCircleOrganizationChart"/>
    <dgm:cxn modelId="{B8822F6C-3200-4E65-AE42-B91E24BE7C6F}" type="presParOf" srcId="{47ADE130-6071-4841-81D3-F52D84981D24}" destId="{3D73190E-F9A2-4F98-B002-D69FF6BE7580}" srcOrd="1" destOrd="0" presId="urn:microsoft.com/office/officeart/2008/layout/HalfCircleOrganizationChart"/>
    <dgm:cxn modelId="{63A94D93-8A27-4427-BD34-287F19B7841F}" type="presParOf" srcId="{47ADE130-6071-4841-81D3-F52D84981D24}" destId="{9A65B92A-D5B6-40B3-9C77-B4D8FA0BCEF8}" srcOrd="2" destOrd="0" presId="urn:microsoft.com/office/officeart/2008/layout/HalfCircleOrganizationChart"/>
    <dgm:cxn modelId="{2080791F-01E7-489D-99D8-FE4AFA932D76}" type="presParOf" srcId="{47ADE130-6071-4841-81D3-F52D84981D24}" destId="{06238995-3B3B-42FE-8DE8-AE9539913CC4}" srcOrd="3" destOrd="0" presId="urn:microsoft.com/office/officeart/2008/layout/HalfCircleOrganizationChart"/>
    <dgm:cxn modelId="{28B20371-B127-45F5-93DB-35F6BCBCBF25}" type="presParOf" srcId="{71F02EC7-CED5-43EA-9A94-2B8334A31909}" destId="{493F8EC1-AF94-4581-9958-777D45D2896A}" srcOrd="1" destOrd="0" presId="urn:microsoft.com/office/officeart/2008/layout/HalfCircleOrganizationChart"/>
    <dgm:cxn modelId="{1718B7A8-B265-4C37-A395-33F55FEC3AF3}" type="presParOf" srcId="{493F8EC1-AF94-4581-9958-777D45D2896A}" destId="{62014C56-BFE4-4DA5-8742-7E68995D722F}" srcOrd="0" destOrd="0" presId="urn:microsoft.com/office/officeart/2008/layout/HalfCircleOrganizationChart"/>
    <dgm:cxn modelId="{A44D4FC2-F044-4A16-A22C-5992A05A8E99}" type="presParOf" srcId="{493F8EC1-AF94-4581-9958-777D45D2896A}" destId="{16503683-248D-402F-B2EB-BD17AEC1CC93}" srcOrd="1" destOrd="0" presId="urn:microsoft.com/office/officeart/2008/layout/HalfCircleOrganizationChart"/>
    <dgm:cxn modelId="{49E857A9-4BA4-4E2F-AD98-A277BAA79B2F}" type="presParOf" srcId="{16503683-248D-402F-B2EB-BD17AEC1CC93}" destId="{7BC437AF-C9F1-4171-A92E-53D1AE23B8BF}" srcOrd="0" destOrd="0" presId="urn:microsoft.com/office/officeart/2008/layout/HalfCircleOrganizationChart"/>
    <dgm:cxn modelId="{F6980335-1493-490D-A488-3B8805CD1953}" type="presParOf" srcId="{7BC437AF-C9F1-4171-A92E-53D1AE23B8BF}" destId="{90208D4F-6E4A-4C11-B23E-87CCE0CFBDD3}" srcOrd="0" destOrd="0" presId="urn:microsoft.com/office/officeart/2008/layout/HalfCircleOrganizationChart"/>
    <dgm:cxn modelId="{9A60267F-4FE6-43FE-850D-3B58179E7211}" type="presParOf" srcId="{7BC437AF-C9F1-4171-A92E-53D1AE23B8BF}" destId="{A9CCC856-90C4-4967-B614-36729228D78F}" srcOrd="1" destOrd="0" presId="urn:microsoft.com/office/officeart/2008/layout/HalfCircleOrganizationChart"/>
    <dgm:cxn modelId="{BB853ADB-1B91-4B19-88D4-37E79FEFBFE6}" type="presParOf" srcId="{7BC437AF-C9F1-4171-A92E-53D1AE23B8BF}" destId="{14EDCB30-D52B-4E3A-A074-57D7EAC371D8}" srcOrd="2" destOrd="0" presId="urn:microsoft.com/office/officeart/2008/layout/HalfCircleOrganizationChart"/>
    <dgm:cxn modelId="{84B8F77A-969A-47C9-9069-8A92B2523CAE}" type="presParOf" srcId="{7BC437AF-C9F1-4171-A92E-53D1AE23B8BF}" destId="{705F6D3D-82BE-4B68-AB7E-D13C20A0B351}" srcOrd="3" destOrd="0" presId="urn:microsoft.com/office/officeart/2008/layout/HalfCircleOrganizationChart"/>
    <dgm:cxn modelId="{56E1BF8C-143A-4BDD-A771-686B4915B3B5}" type="presParOf" srcId="{16503683-248D-402F-B2EB-BD17AEC1CC93}" destId="{A9A7F7CF-F85D-4975-B86A-3C29495E4FE4}" srcOrd="1" destOrd="0" presId="urn:microsoft.com/office/officeart/2008/layout/HalfCircleOrganizationChart"/>
    <dgm:cxn modelId="{26433852-0098-4D9B-B88A-A4795E3EC32E}" type="presParOf" srcId="{16503683-248D-402F-B2EB-BD17AEC1CC93}" destId="{236F70EF-64CE-4E1A-A4FD-EEF29FC06596}" srcOrd="2" destOrd="0" presId="urn:microsoft.com/office/officeart/2008/layout/HalfCircleOrganizationChart"/>
    <dgm:cxn modelId="{DDE7EC30-D121-4ACF-93AF-587E43528229}" type="presParOf" srcId="{71F02EC7-CED5-43EA-9A94-2B8334A31909}" destId="{8461B832-63CC-48B1-998E-EDA47160C6BA}" srcOrd="2" destOrd="0" presId="urn:microsoft.com/office/officeart/2008/layout/HalfCircleOrganizationChart"/>
    <dgm:cxn modelId="{0E82CD7B-2BE9-48CB-9607-C1B6434ACF46}" type="presParOf" srcId="{22C6A58F-7960-4D06-BBE8-121FD412D836}" destId="{5621F4C7-C162-4C17-9F9F-657E27C239A5}" srcOrd="4" destOrd="0" presId="urn:microsoft.com/office/officeart/2008/layout/HalfCircleOrganizationChart"/>
    <dgm:cxn modelId="{1523BBB6-AAAE-4BA5-B0F1-A03F39E911B1}" type="presParOf" srcId="{22C6A58F-7960-4D06-BBE8-121FD412D836}" destId="{94F16C83-3CC3-42D2-BBB5-F8D602184393}" srcOrd="5" destOrd="0" presId="urn:microsoft.com/office/officeart/2008/layout/HalfCircleOrganizationChart"/>
    <dgm:cxn modelId="{EF009A3E-ABE8-4E2B-9AAC-4DFD112B76CC}" type="presParOf" srcId="{94F16C83-3CC3-42D2-BBB5-F8D602184393}" destId="{C46DEA2E-E104-4763-BB3F-3D54203C8E5F}" srcOrd="0" destOrd="0" presId="urn:microsoft.com/office/officeart/2008/layout/HalfCircleOrganizationChart"/>
    <dgm:cxn modelId="{3054AD06-CAFB-446E-9C74-B9027FEEBAF2}" type="presParOf" srcId="{C46DEA2E-E104-4763-BB3F-3D54203C8E5F}" destId="{2E2BB15E-F774-469D-AEC8-C2D24EDE0EA3}" srcOrd="0" destOrd="0" presId="urn:microsoft.com/office/officeart/2008/layout/HalfCircleOrganizationChart"/>
    <dgm:cxn modelId="{F4A29FF1-C58B-4A3C-AA72-850ED8FBE47E}" type="presParOf" srcId="{C46DEA2E-E104-4763-BB3F-3D54203C8E5F}" destId="{1334D419-CC8A-445A-839C-6BB3E697C9CB}" srcOrd="1" destOrd="0" presId="urn:microsoft.com/office/officeart/2008/layout/HalfCircleOrganizationChart"/>
    <dgm:cxn modelId="{11869E45-8AC8-49BC-959E-DEC21E9ADCEB}" type="presParOf" srcId="{C46DEA2E-E104-4763-BB3F-3D54203C8E5F}" destId="{E39C71E7-C43C-4AB3-8FF6-AF0AD661AFF7}" srcOrd="2" destOrd="0" presId="urn:microsoft.com/office/officeart/2008/layout/HalfCircleOrganizationChart"/>
    <dgm:cxn modelId="{11FDF844-8CBE-4076-892E-295791E28635}" type="presParOf" srcId="{C46DEA2E-E104-4763-BB3F-3D54203C8E5F}" destId="{309C869B-29C2-4E13-AD80-3B76708F3630}" srcOrd="3" destOrd="0" presId="urn:microsoft.com/office/officeart/2008/layout/HalfCircleOrganizationChart"/>
    <dgm:cxn modelId="{C840433E-ECC7-412E-919B-29B7AB3A61E2}" type="presParOf" srcId="{94F16C83-3CC3-42D2-BBB5-F8D602184393}" destId="{7BE815C3-6648-42BF-9055-B5C54B462063}" srcOrd="1" destOrd="0" presId="urn:microsoft.com/office/officeart/2008/layout/HalfCircleOrganizationChart"/>
    <dgm:cxn modelId="{514223C7-AE32-46A7-B80D-FAF3D687309C}" type="presParOf" srcId="{94F16C83-3CC3-42D2-BBB5-F8D602184393}" destId="{2E1E6ABE-45B0-4779-8F72-B1D44D9CBB06}" srcOrd="2" destOrd="0" presId="urn:microsoft.com/office/officeart/2008/layout/HalfCircleOrganizationChart"/>
    <dgm:cxn modelId="{F3E733E8-8417-4DF6-B1A5-60CB6889DDDA}" type="presParOf" srcId="{4D395A35-AD20-49E4-893E-52D84BA33EBB}" destId="{76A307D5-04AD-4CC5-B940-9B8954EE55E8}"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F8BF882-3708-4A0E-A999-0C534219B588}" type="doc">
      <dgm:prSet loTypeId="urn:microsoft.com/office/officeart/2009/3/layout/HorizontalOrganizationChart" loCatId="hierarchy" qsTypeId="urn:microsoft.com/office/officeart/2005/8/quickstyle/simple1" qsCatId="simple" csTypeId="urn:microsoft.com/office/officeart/2005/8/colors/accent1_1" csCatId="accent1" phldr="1"/>
      <dgm:spPr/>
      <dgm:t>
        <a:bodyPr/>
        <a:lstStyle/>
        <a:p>
          <a:endParaRPr lang="es-ES"/>
        </a:p>
      </dgm:t>
    </dgm:pt>
    <dgm:pt modelId="{CB784B1A-14E8-491C-BC1A-A9E441366941}">
      <dgm:prSet phldrT="[Texto]"/>
      <dgm:spPr/>
      <dgm:t>
        <a:bodyPr/>
        <a:lstStyle/>
        <a:p>
          <a:r>
            <a:rPr lang="es-ES" dirty="0" smtClean="0"/>
            <a:t>VARIAS CUESTIONES IMPORTANTES</a:t>
          </a:r>
          <a:endParaRPr lang="es-ES" dirty="0"/>
        </a:p>
      </dgm:t>
    </dgm:pt>
    <dgm:pt modelId="{F72B9E8B-2B57-444C-8CC4-8623065F0A29}" type="parTrans" cxnId="{A28BEDDC-8728-43E0-A9EF-0366CB2D8C3F}">
      <dgm:prSet/>
      <dgm:spPr/>
      <dgm:t>
        <a:bodyPr/>
        <a:lstStyle/>
        <a:p>
          <a:endParaRPr lang="es-ES"/>
        </a:p>
      </dgm:t>
    </dgm:pt>
    <dgm:pt modelId="{A3C28D72-BFA7-41B9-84AF-FB09E5AC4AB1}" type="sibTrans" cxnId="{A28BEDDC-8728-43E0-A9EF-0366CB2D8C3F}">
      <dgm:prSet/>
      <dgm:spPr/>
      <dgm:t>
        <a:bodyPr/>
        <a:lstStyle/>
        <a:p>
          <a:endParaRPr lang="es-ES"/>
        </a:p>
      </dgm:t>
    </dgm:pt>
    <dgm:pt modelId="{959482A7-5822-450E-9DDB-7E618FD61F5B}">
      <dgm:prSet phldrT="[Texto]"/>
      <dgm:spPr/>
      <dgm:t>
        <a:bodyPr/>
        <a:lstStyle/>
        <a:p>
          <a:r>
            <a:rPr lang="es-ES" dirty="0" smtClean="0"/>
            <a:t>Les comunicará el planning de comunicaciones (forma, momento, contenido)</a:t>
          </a:r>
          <a:endParaRPr lang="es-ES" dirty="0"/>
        </a:p>
      </dgm:t>
    </dgm:pt>
    <dgm:pt modelId="{546C77A9-2D8D-47F4-B7D1-4C0944A28E4B}" type="parTrans" cxnId="{C78B71A3-EB5A-4F27-8ABB-6C359E814DBE}">
      <dgm:prSet/>
      <dgm:spPr/>
      <dgm:t>
        <a:bodyPr/>
        <a:lstStyle/>
        <a:p>
          <a:endParaRPr lang="es-ES"/>
        </a:p>
      </dgm:t>
    </dgm:pt>
    <dgm:pt modelId="{977CF6C3-2CD3-4EE8-A58E-07E9C0A514BC}" type="sibTrans" cxnId="{C78B71A3-EB5A-4F27-8ABB-6C359E814DBE}">
      <dgm:prSet/>
      <dgm:spPr/>
      <dgm:t>
        <a:bodyPr/>
        <a:lstStyle/>
        <a:p>
          <a:endParaRPr lang="es-ES"/>
        </a:p>
      </dgm:t>
    </dgm:pt>
    <dgm:pt modelId="{00EAFB79-853E-4A5C-9E42-66CF24AC39F6}">
      <dgm:prSet phldrT="[Texto]"/>
      <dgm:spPr/>
      <dgm:t>
        <a:bodyPr/>
        <a:lstStyle/>
        <a:p>
          <a:r>
            <a:rPr lang="es-ES" dirty="0" smtClean="0"/>
            <a:t>Se comunicará por escrito cuando la comunicación verbal no sea adecuada</a:t>
          </a:r>
          <a:endParaRPr lang="es-ES" dirty="0"/>
        </a:p>
      </dgm:t>
    </dgm:pt>
    <dgm:pt modelId="{6EAD7150-6575-483E-83DB-65D047A92917}" type="parTrans" cxnId="{27EABA82-45E7-48B0-BA43-710F3BB3F109}">
      <dgm:prSet/>
      <dgm:spPr/>
      <dgm:t>
        <a:bodyPr/>
        <a:lstStyle/>
        <a:p>
          <a:endParaRPr lang="es-ES"/>
        </a:p>
      </dgm:t>
    </dgm:pt>
    <dgm:pt modelId="{279E3F00-6D95-4418-9174-49E1F28D9149}" type="sibTrans" cxnId="{27EABA82-45E7-48B0-BA43-710F3BB3F109}">
      <dgm:prSet/>
      <dgm:spPr/>
      <dgm:t>
        <a:bodyPr/>
        <a:lstStyle/>
        <a:p>
          <a:endParaRPr lang="es-ES"/>
        </a:p>
      </dgm:t>
    </dgm:pt>
    <dgm:pt modelId="{223DADAB-563D-434A-BCF9-CC23BE22E03E}">
      <dgm:prSet phldrT="[Texto]"/>
      <dgm:spPr/>
      <dgm:t>
        <a:bodyPr/>
        <a:lstStyle/>
        <a:p>
          <a:r>
            <a:rPr lang="es-ES" dirty="0" smtClean="0"/>
            <a:t>No siempre será necesario todo por escrito</a:t>
          </a:r>
          <a:endParaRPr lang="es-ES" dirty="0"/>
        </a:p>
      </dgm:t>
    </dgm:pt>
    <dgm:pt modelId="{168FB291-E8AF-454F-A6FA-135CD70EA51D}" type="parTrans" cxnId="{63529CD8-F3E8-4B58-A9A4-215BC9BC8133}">
      <dgm:prSet/>
      <dgm:spPr/>
      <dgm:t>
        <a:bodyPr/>
        <a:lstStyle/>
        <a:p>
          <a:endParaRPr lang="es-ES"/>
        </a:p>
      </dgm:t>
    </dgm:pt>
    <dgm:pt modelId="{9EABB41C-2CEF-4BDE-BAA2-C0765ECCB956}" type="sibTrans" cxnId="{63529CD8-F3E8-4B58-A9A4-215BC9BC8133}">
      <dgm:prSet/>
      <dgm:spPr/>
      <dgm:t>
        <a:bodyPr/>
        <a:lstStyle/>
        <a:p>
          <a:endParaRPr lang="es-ES"/>
        </a:p>
      </dgm:t>
    </dgm:pt>
    <dgm:pt modelId="{C7FAC865-5E0A-4847-AC69-CF43530AB69A}">
      <dgm:prSet phldrT="[Texto]"/>
      <dgm:spPr/>
      <dgm:t>
        <a:bodyPr/>
        <a:lstStyle/>
        <a:p>
          <a:r>
            <a:rPr lang="es-ES" dirty="0" smtClean="0"/>
            <a:t>Por ejemplo, las cuestiones significativas se resumirán en sucesivas comunicaciones para los RGE</a:t>
          </a:r>
          <a:endParaRPr lang="es-ES" dirty="0"/>
        </a:p>
      </dgm:t>
    </dgm:pt>
    <dgm:pt modelId="{5EE127A0-855D-4232-8BF7-4278DA536FC1}" type="parTrans" cxnId="{37666D5B-2C94-4C9A-A824-3E522593F8F7}">
      <dgm:prSet/>
      <dgm:spPr/>
      <dgm:t>
        <a:bodyPr/>
        <a:lstStyle/>
        <a:p>
          <a:endParaRPr lang="es-ES"/>
        </a:p>
      </dgm:t>
    </dgm:pt>
    <dgm:pt modelId="{92B653F8-90F3-487F-86F8-EB0390AC0A10}" type="sibTrans" cxnId="{37666D5B-2C94-4C9A-A824-3E522593F8F7}">
      <dgm:prSet/>
      <dgm:spPr/>
      <dgm:t>
        <a:bodyPr/>
        <a:lstStyle/>
        <a:p>
          <a:endParaRPr lang="es-ES"/>
        </a:p>
      </dgm:t>
    </dgm:pt>
    <dgm:pt modelId="{DC638675-298A-478B-9A34-AFE0C0A97272}">
      <dgm:prSet phldrT="[Texto]"/>
      <dgm:spPr/>
      <dgm:t>
        <a:bodyPr/>
        <a:lstStyle/>
        <a:p>
          <a:r>
            <a:rPr lang="es-ES" dirty="0" smtClean="0"/>
            <a:t>Se hará OPORTUNAMENTE</a:t>
          </a:r>
          <a:endParaRPr lang="es-ES" dirty="0"/>
        </a:p>
      </dgm:t>
    </dgm:pt>
    <dgm:pt modelId="{F4147B07-09E4-4D3A-A734-7A4BC09DDBC2}" type="parTrans" cxnId="{4848726B-091A-42C6-B641-91175D404143}">
      <dgm:prSet/>
      <dgm:spPr/>
      <dgm:t>
        <a:bodyPr/>
        <a:lstStyle/>
        <a:p>
          <a:endParaRPr lang="es-ES"/>
        </a:p>
      </dgm:t>
    </dgm:pt>
    <dgm:pt modelId="{3C37C421-4552-48A5-8BA2-E9E975658CE2}" type="sibTrans" cxnId="{4848726B-091A-42C6-B641-91175D404143}">
      <dgm:prSet/>
      <dgm:spPr/>
      <dgm:t>
        <a:bodyPr/>
        <a:lstStyle/>
        <a:p>
          <a:endParaRPr lang="es-ES"/>
        </a:p>
      </dgm:t>
    </dgm:pt>
    <dgm:pt modelId="{13FA1102-94D4-4093-A566-C008E3448F34}">
      <dgm:prSet phldrT="[Texto]"/>
      <dgm:spPr/>
      <dgm:t>
        <a:bodyPr/>
        <a:lstStyle/>
        <a:p>
          <a:r>
            <a:rPr lang="es-ES" dirty="0" smtClean="0"/>
            <a:t>Por ejemplo, comunicación de puntos de vista preliminares sobre KAM al inicio del trabajo.</a:t>
          </a:r>
          <a:endParaRPr lang="es-ES" dirty="0"/>
        </a:p>
      </dgm:t>
    </dgm:pt>
    <dgm:pt modelId="{D057539D-45B9-4EB7-A6EB-F28B3D6F4659}" type="parTrans" cxnId="{E4EF8EC7-A7FB-40ED-A06C-B7C432961409}">
      <dgm:prSet/>
      <dgm:spPr/>
      <dgm:t>
        <a:bodyPr/>
        <a:lstStyle/>
        <a:p>
          <a:endParaRPr lang="es-ES"/>
        </a:p>
      </dgm:t>
    </dgm:pt>
    <dgm:pt modelId="{1191557E-F954-4EE9-9357-83F49D17EE62}" type="sibTrans" cxnId="{E4EF8EC7-A7FB-40ED-A06C-B7C432961409}">
      <dgm:prSet/>
      <dgm:spPr/>
      <dgm:t>
        <a:bodyPr/>
        <a:lstStyle/>
        <a:p>
          <a:endParaRPr lang="es-ES"/>
        </a:p>
      </dgm:t>
    </dgm:pt>
    <dgm:pt modelId="{AE2CAC97-ECA6-44A7-A3C2-40EAA1AE1254}">
      <dgm:prSet phldrT="[Texto]"/>
      <dgm:spPr/>
      <dgm:t>
        <a:bodyPr/>
        <a:lstStyle/>
        <a:p>
          <a:r>
            <a:rPr lang="es-ES" dirty="0" smtClean="0"/>
            <a:t>Evaluar si el PROCESO DE COMUNICACIÓN HA SIDO ADECUADO</a:t>
          </a:r>
          <a:endParaRPr lang="es-ES" dirty="0"/>
        </a:p>
      </dgm:t>
    </dgm:pt>
    <dgm:pt modelId="{540B7E15-2598-4D44-9862-A8C1F9E2E6EC}" type="parTrans" cxnId="{08C5234F-6100-4D33-9D8D-3D14A4D7E43C}">
      <dgm:prSet/>
      <dgm:spPr/>
      <dgm:t>
        <a:bodyPr/>
        <a:lstStyle/>
        <a:p>
          <a:endParaRPr lang="es-ES"/>
        </a:p>
      </dgm:t>
    </dgm:pt>
    <dgm:pt modelId="{D70DB815-6E98-4866-A805-500C84AB3B60}" type="sibTrans" cxnId="{08C5234F-6100-4D33-9D8D-3D14A4D7E43C}">
      <dgm:prSet/>
      <dgm:spPr/>
      <dgm:t>
        <a:bodyPr/>
        <a:lstStyle/>
        <a:p>
          <a:endParaRPr lang="es-ES"/>
        </a:p>
      </dgm:t>
    </dgm:pt>
    <dgm:pt modelId="{967B3BB5-48B2-4038-95E0-9428D5A9E602}">
      <dgm:prSet phldrT="[Texto]"/>
      <dgm:spPr/>
      <dgm:t>
        <a:bodyPr/>
        <a:lstStyle/>
        <a:p>
          <a:r>
            <a:rPr lang="es-ES" dirty="0" smtClean="0"/>
            <a:t>Si no lo ha sido, ello puede afectar a: </a:t>
          </a:r>
          <a:endParaRPr lang="es-ES" dirty="0"/>
        </a:p>
      </dgm:t>
    </dgm:pt>
    <dgm:pt modelId="{821F6707-3933-4E7D-B099-F7D7868DDDC4}" type="parTrans" cxnId="{9E7EF13B-5C82-49AE-AC4D-EF71AFAEEBB2}">
      <dgm:prSet/>
      <dgm:spPr/>
      <dgm:t>
        <a:bodyPr/>
        <a:lstStyle/>
        <a:p>
          <a:endParaRPr lang="es-ES"/>
        </a:p>
      </dgm:t>
    </dgm:pt>
    <dgm:pt modelId="{319B273E-0933-4D59-9033-9A2F2450ABEB}" type="sibTrans" cxnId="{9E7EF13B-5C82-49AE-AC4D-EF71AFAEEBB2}">
      <dgm:prSet/>
      <dgm:spPr/>
      <dgm:t>
        <a:bodyPr/>
        <a:lstStyle/>
        <a:p>
          <a:endParaRPr lang="es-ES"/>
        </a:p>
      </dgm:t>
    </dgm:pt>
    <dgm:pt modelId="{E98A2339-FA7A-42F5-B2AA-9571B866CBFF}">
      <dgm:prSet phldrT="[Texto]"/>
      <dgm:spPr/>
      <dgm:t>
        <a:bodyPr/>
        <a:lstStyle/>
        <a:p>
          <a:r>
            <a:rPr lang="es-ES" dirty="0" smtClean="0"/>
            <a:t>Valoración de RIMs</a:t>
          </a:r>
          <a:endParaRPr lang="es-ES" dirty="0"/>
        </a:p>
      </dgm:t>
    </dgm:pt>
    <dgm:pt modelId="{A298CD3D-B1A3-46BD-9545-2B62E870EBC3}" type="parTrans" cxnId="{31A11B1C-00A0-4B0F-9DF5-E4C52B2F0003}">
      <dgm:prSet/>
      <dgm:spPr/>
      <dgm:t>
        <a:bodyPr/>
        <a:lstStyle/>
        <a:p>
          <a:endParaRPr lang="es-ES"/>
        </a:p>
      </dgm:t>
    </dgm:pt>
    <dgm:pt modelId="{A340FE92-B2F8-4E2A-AAAC-59EF868973B3}" type="sibTrans" cxnId="{31A11B1C-00A0-4B0F-9DF5-E4C52B2F0003}">
      <dgm:prSet/>
      <dgm:spPr/>
      <dgm:t>
        <a:bodyPr/>
        <a:lstStyle/>
        <a:p>
          <a:endParaRPr lang="es-ES"/>
        </a:p>
      </dgm:t>
    </dgm:pt>
    <dgm:pt modelId="{A25AD5D5-BB26-4604-8316-BE4E09042C98}">
      <dgm:prSet phldrT="[Texto]"/>
      <dgm:spPr/>
      <dgm:t>
        <a:bodyPr/>
        <a:lstStyle/>
        <a:p>
          <a:r>
            <a:rPr lang="es-ES" dirty="0" smtClean="0"/>
            <a:t>Evidencia obtenida</a:t>
          </a:r>
          <a:endParaRPr lang="es-ES" dirty="0"/>
        </a:p>
      </dgm:t>
    </dgm:pt>
    <dgm:pt modelId="{2E4C9567-7CEC-4C75-A6D6-8BA42C047DD1}" type="parTrans" cxnId="{55629E5C-66FD-4ADC-83F3-A4744A5975B5}">
      <dgm:prSet/>
      <dgm:spPr/>
      <dgm:t>
        <a:bodyPr/>
        <a:lstStyle/>
        <a:p>
          <a:endParaRPr lang="es-ES"/>
        </a:p>
      </dgm:t>
    </dgm:pt>
    <dgm:pt modelId="{3CB32234-CC42-4BE0-B4B3-1B77478BA4E1}" type="sibTrans" cxnId="{55629E5C-66FD-4ADC-83F3-A4744A5975B5}">
      <dgm:prSet/>
      <dgm:spPr/>
      <dgm:t>
        <a:bodyPr/>
        <a:lstStyle/>
        <a:p>
          <a:endParaRPr lang="es-ES"/>
        </a:p>
      </dgm:t>
    </dgm:pt>
    <dgm:pt modelId="{50B13BE2-C54C-4AC1-80EA-BFB81527AB33}" type="pres">
      <dgm:prSet presAssocID="{7F8BF882-3708-4A0E-A999-0C534219B588}" presName="hierChild1" presStyleCnt="0">
        <dgm:presLayoutVars>
          <dgm:orgChart val="1"/>
          <dgm:chPref val="1"/>
          <dgm:dir/>
          <dgm:animOne val="branch"/>
          <dgm:animLvl val="lvl"/>
          <dgm:resizeHandles/>
        </dgm:presLayoutVars>
      </dgm:prSet>
      <dgm:spPr/>
      <dgm:t>
        <a:bodyPr/>
        <a:lstStyle/>
        <a:p>
          <a:endParaRPr lang="es-ES"/>
        </a:p>
      </dgm:t>
    </dgm:pt>
    <dgm:pt modelId="{A25DF5DB-46B4-4478-9CA6-087D8AA7B5B0}" type="pres">
      <dgm:prSet presAssocID="{CB784B1A-14E8-491C-BC1A-A9E441366941}" presName="hierRoot1" presStyleCnt="0">
        <dgm:presLayoutVars>
          <dgm:hierBranch val="init"/>
        </dgm:presLayoutVars>
      </dgm:prSet>
      <dgm:spPr/>
      <dgm:t>
        <a:bodyPr/>
        <a:lstStyle/>
        <a:p>
          <a:endParaRPr lang="es-ES"/>
        </a:p>
      </dgm:t>
    </dgm:pt>
    <dgm:pt modelId="{C8AC1A40-73A7-43F0-B39E-902811A530E7}" type="pres">
      <dgm:prSet presAssocID="{CB784B1A-14E8-491C-BC1A-A9E441366941}" presName="rootComposite1" presStyleCnt="0"/>
      <dgm:spPr/>
      <dgm:t>
        <a:bodyPr/>
        <a:lstStyle/>
        <a:p>
          <a:endParaRPr lang="es-ES"/>
        </a:p>
      </dgm:t>
    </dgm:pt>
    <dgm:pt modelId="{D3888FE8-378C-47C4-BC80-59B3734F42DC}" type="pres">
      <dgm:prSet presAssocID="{CB784B1A-14E8-491C-BC1A-A9E441366941}" presName="rootText1" presStyleLbl="node0" presStyleIdx="0" presStyleCnt="1">
        <dgm:presLayoutVars>
          <dgm:chPref val="3"/>
        </dgm:presLayoutVars>
      </dgm:prSet>
      <dgm:spPr/>
      <dgm:t>
        <a:bodyPr/>
        <a:lstStyle/>
        <a:p>
          <a:endParaRPr lang="es-ES"/>
        </a:p>
      </dgm:t>
    </dgm:pt>
    <dgm:pt modelId="{E550AAD3-FBDF-455F-B70F-E2DD084A94AD}" type="pres">
      <dgm:prSet presAssocID="{CB784B1A-14E8-491C-BC1A-A9E441366941}" presName="rootConnector1" presStyleLbl="node1" presStyleIdx="0" presStyleCnt="0"/>
      <dgm:spPr/>
      <dgm:t>
        <a:bodyPr/>
        <a:lstStyle/>
        <a:p>
          <a:endParaRPr lang="es-ES"/>
        </a:p>
      </dgm:t>
    </dgm:pt>
    <dgm:pt modelId="{5BBCFEFD-C06B-42FD-A551-75318C8219B4}" type="pres">
      <dgm:prSet presAssocID="{CB784B1A-14E8-491C-BC1A-A9E441366941}" presName="hierChild2" presStyleCnt="0"/>
      <dgm:spPr/>
      <dgm:t>
        <a:bodyPr/>
        <a:lstStyle/>
        <a:p>
          <a:endParaRPr lang="es-ES"/>
        </a:p>
      </dgm:t>
    </dgm:pt>
    <dgm:pt modelId="{197BC768-5B66-4770-AAA3-0132F10BB0FB}" type="pres">
      <dgm:prSet presAssocID="{546C77A9-2D8D-47F4-B7D1-4C0944A28E4B}" presName="Name64" presStyleLbl="parChTrans1D2" presStyleIdx="0" presStyleCnt="4"/>
      <dgm:spPr/>
      <dgm:t>
        <a:bodyPr/>
        <a:lstStyle/>
        <a:p>
          <a:endParaRPr lang="es-ES"/>
        </a:p>
      </dgm:t>
    </dgm:pt>
    <dgm:pt modelId="{D4C10E61-BBEF-4813-8EA9-79DA24C14D6C}" type="pres">
      <dgm:prSet presAssocID="{959482A7-5822-450E-9DDB-7E618FD61F5B}" presName="hierRoot2" presStyleCnt="0">
        <dgm:presLayoutVars>
          <dgm:hierBranch val="init"/>
        </dgm:presLayoutVars>
      </dgm:prSet>
      <dgm:spPr/>
      <dgm:t>
        <a:bodyPr/>
        <a:lstStyle/>
        <a:p>
          <a:endParaRPr lang="es-ES"/>
        </a:p>
      </dgm:t>
    </dgm:pt>
    <dgm:pt modelId="{CB1B8728-B48B-43E8-B9FC-304CF7DD85EA}" type="pres">
      <dgm:prSet presAssocID="{959482A7-5822-450E-9DDB-7E618FD61F5B}" presName="rootComposite" presStyleCnt="0"/>
      <dgm:spPr/>
      <dgm:t>
        <a:bodyPr/>
        <a:lstStyle/>
        <a:p>
          <a:endParaRPr lang="es-ES"/>
        </a:p>
      </dgm:t>
    </dgm:pt>
    <dgm:pt modelId="{B8E39E8E-187E-4CD4-9EFC-336FEE431E8E}" type="pres">
      <dgm:prSet presAssocID="{959482A7-5822-450E-9DDB-7E618FD61F5B}" presName="rootText" presStyleLbl="node2" presStyleIdx="0" presStyleCnt="4">
        <dgm:presLayoutVars>
          <dgm:chPref val="3"/>
        </dgm:presLayoutVars>
      </dgm:prSet>
      <dgm:spPr/>
      <dgm:t>
        <a:bodyPr/>
        <a:lstStyle/>
        <a:p>
          <a:endParaRPr lang="es-ES"/>
        </a:p>
      </dgm:t>
    </dgm:pt>
    <dgm:pt modelId="{C9EA3A00-1B62-4460-8A49-9F6AC51F8F72}" type="pres">
      <dgm:prSet presAssocID="{959482A7-5822-450E-9DDB-7E618FD61F5B}" presName="rootConnector" presStyleLbl="node2" presStyleIdx="0" presStyleCnt="4"/>
      <dgm:spPr/>
      <dgm:t>
        <a:bodyPr/>
        <a:lstStyle/>
        <a:p>
          <a:endParaRPr lang="es-ES"/>
        </a:p>
      </dgm:t>
    </dgm:pt>
    <dgm:pt modelId="{44C0E412-BA10-4478-9CAD-1B9846FB4C85}" type="pres">
      <dgm:prSet presAssocID="{959482A7-5822-450E-9DDB-7E618FD61F5B}" presName="hierChild4" presStyleCnt="0"/>
      <dgm:spPr/>
      <dgm:t>
        <a:bodyPr/>
        <a:lstStyle/>
        <a:p>
          <a:endParaRPr lang="es-ES"/>
        </a:p>
      </dgm:t>
    </dgm:pt>
    <dgm:pt modelId="{97609054-D83B-49C7-B213-49EF86D35AAD}" type="pres">
      <dgm:prSet presAssocID="{959482A7-5822-450E-9DDB-7E618FD61F5B}" presName="hierChild5" presStyleCnt="0"/>
      <dgm:spPr/>
      <dgm:t>
        <a:bodyPr/>
        <a:lstStyle/>
        <a:p>
          <a:endParaRPr lang="es-ES"/>
        </a:p>
      </dgm:t>
    </dgm:pt>
    <dgm:pt modelId="{3C538FE6-589D-4797-8F32-11C9D69685FE}" type="pres">
      <dgm:prSet presAssocID="{6EAD7150-6575-483E-83DB-65D047A92917}" presName="Name64" presStyleLbl="parChTrans1D2" presStyleIdx="1" presStyleCnt="4"/>
      <dgm:spPr/>
      <dgm:t>
        <a:bodyPr/>
        <a:lstStyle/>
        <a:p>
          <a:endParaRPr lang="es-ES"/>
        </a:p>
      </dgm:t>
    </dgm:pt>
    <dgm:pt modelId="{B65B72AB-FE07-4A75-BEDF-DA68653B381A}" type="pres">
      <dgm:prSet presAssocID="{00EAFB79-853E-4A5C-9E42-66CF24AC39F6}" presName="hierRoot2" presStyleCnt="0">
        <dgm:presLayoutVars>
          <dgm:hierBranch val="init"/>
        </dgm:presLayoutVars>
      </dgm:prSet>
      <dgm:spPr/>
      <dgm:t>
        <a:bodyPr/>
        <a:lstStyle/>
        <a:p>
          <a:endParaRPr lang="es-ES"/>
        </a:p>
      </dgm:t>
    </dgm:pt>
    <dgm:pt modelId="{90013364-3795-440E-9BC1-A031F293085B}" type="pres">
      <dgm:prSet presAssocID="{00EAFB79-853E-4A5C-9E42-66CF24AC39F6}" presName="rootComposite" presStyleCnt="0"/>
      <dgm:spPr/>
      <dgm:t>
        <a:bodyPr/>
        <a:lstStyle/>
        <a:p>
          <a:endParaRPr lang="es-ES"/>
        </a:p>
      </dgm:t>
    </dgm:pt>
    <dgm:pt modelId="{19819566-9615-4218-A106-889120B6495A}" type="pres">
      <dgm:prSet presAssocID="{00EAFB79-853E-4A5C-9E42-66CF24AC39F6}" presName="rootText" presStyleLbl="node2" presStyleIdx="1" presStyleCnt="4">
        <dgm:presLayoutVars>
          <dgm:chPref val="3"/>
        </dgm:presLayoutVars>
      </dgm:prSet>
      <dgm:spPr/>
      <dgm:t>
        <a:bodyPr/>
        <a:lstStyle/>
        <a:p>
          <a:endParaRPr lang="es-ES"/>
        </a:p>
      </dgm:t>
    </dgm:pt>
    <dgm:pt modelId="{9C6BC5B5-B72C-4071-A3C3-D53269593593}" type="pres">
      <dgm:prSet presAssocID="{00EAFB79-853E-4A5C-9E42-66CF24AC39F6}" presName="rootConnector" presStyleLbl="node2" presStyleIdx="1" presStyleCnt="4"/>
      <dgm:spPr/>
      <dgm:t>
        <a:bodyPr/>
        <a:lstStyle/>
        <a:p>
          <a:endParaRPr lang="es-ES"/>
        </a:p>
      </dgm:t>
    </dgm:pt>
    <dgm:pt modelId="{5E442383-C05D-40BB-8E4D-0BC35E6B544A}" type="pres">
      <dgm:prSet presAssocID="{00EAFB79-853E-4A5C-9E42-66CF24AC39F6}" presName="hierChild4" presStyleCnt="0"/>
      <dgm:spPr/>
      <dgm:t>
        <a:bodyPr/>
        <a:lstStyle/>
        <a:p>
          <a:endParaRPr lang="es-ES"/>
        </a:p>
      </dgm:t>
    </dgm:pt>
    <dgm:pt modelId="{DA6AC648-48E4-4C83-8AB9-06170BE03EEB}" type="pres">
      <dgm:prSet presAssocID="{5EE127A0-855D-4232-8BF7-4278DA536FC1}" presName="Name64" presStyleLbl="parChTrans1D3" presStyleIdx="0" presStyleCnt="4"/>
      <dgm:spPr/>
      <dgm:t>
        <a:bodyPr/>
        <a:lstStyle/>
        <a:p>
          <a:endParaRPr lang="es-ES"/>
        </a:p>
      </dgm:t>
    </dgm:pt>
    <dgm:pt modelId="{A1CEED2C-4FB2-4412-B589-A0E8646BC644}" type="pres">
      <dgm:prSet presAssocID="{C7FAC865-5E0A-4847-AC69-CF43530AB69A}" presName="hierRoot2" presStyleCnt="0">
        <dgm:presLayoutVars>
          <dgm:hierBranch val="init"/>
        </dgm:presLayoutVars>
      </dgm:prSet>
      <dgm:spPr/>
      <dgm:t>
        <a:bodyPr/>
        <a:lstStyle/>
        <a:p>
          <a:endParaRPr lang="es-ES"/>
        </a:p>
      </dgm:t>
    </dgm:pt>
    <dgm:pt modelId="{7FEF1C48-7F0E-45C7-B4DE-4F1C1447D6CB}" type="pres">
      <dgm:prSet presAssocID="{C7FAC865-5E0A-4847-AC69-CF43530AB69A}" presName="rootComposite" presStyleCnt="0"/>
      <dgm:spPr/>
      <dgm:t>
        <a:bodyPr/>
        <a:lstStyle/>
        <a:p>
          <a:endParaRPr lang="es-ES"/>
        </a:p>
      </dgm:t>
    </dgm:pt>
    <dgm:pt modelId="{96927892-B1E6-4AC3-ABEF-DC35DB947FC1}" type="pres">
      <dgm:prSet presAssocID="{C7FAC865-5E0A-4847-AC69-CF43530AB69A}" presName="rootText" presStyleLbl="node3" presStyleIdx="0" presStyleCnt="4">
        <dgm:presLayoutVars>
          <dgm:chPref val="3"/>
        </dgm:presLayoutVars>
      </dgm:prSet>
      <dgm:spPr/>
      <dgm:t>
        <a:bodyPr/>
        <a:lstStyle/>
        <a:p>
          <a:endParaRPr lang="es-ES"/>
        </a:p>
      </dgm:t>
    </dgm:pt>
    <dgm:pt modelId="{15C7802B-989B-4269-99A6-C9D2E086C990}" type="pres">
      <dgm:prSet presAssocID="{C7FAC865-5E0A-4847-AC69-CF43530AB69A}" presName="rootConnector" presStyleLbl="node3" presStyleIdx="0" presStyleCnt="4"/>
      <dgm:spPr/>
      <dgm:t>
        <a:bodyPr/>
        <a:lstStyle/>
        <a:p>
          <a:endParaRPr lang="es-ES"/>
        </a:p>
      </dgm:t>
    </dgm:pt>
    <dgm:pt modelId="{D539EF09-A2D8-4075-BD27-7E8F89565164}" type="pres">
      <dgm:prSet presAssocID="{C7FAC865-5E0A-4847-AC69-CF43530AB69A}" presName="hierChild4" presStyleCnt="0"/>
      <dgm:spPr/>
      <dgm:t>
        <a:bodyPr/>
        <a:lstStyle/>
        <a:p>
          <a:endParaRPr lang="es-ES"/>
        </a:p>
      </dgm:t>
    </dgm:pt>
    <dgm:pt modelId="{BFD384ED-7D64-4038-8BBC-F2D3A7FA2D7F}" type="pres">
      <dgm:prSet presAssocID="{C7FAC865-5E0A-4847-AC69-CF43530AB69A}" presName="hierChild5" presStyleCnt="0"/>
      <dgm:spPr/>
      <dgm:t>
        <a:bodyPr/>
        <a:lstStyle/>
        <a:p>
          <a:endParaRPr lang="es-ES"/>
        </a:p>
      </dgm:t>
    </dgm:pt>
    <dgm:pt modelId="{6E933318-87EF-4666-9EBB-41EF41038B48}" type="pres">
      <dgm:prSet presAssocID="{168FB291-E8AF-454F-A6FA-135CD70EA51D}" presName="Name64" presStyleLbl="parChTrans1D3" presStyleIdx="1" presStyleCnt="4"/>
      <dgm:spPr/>
      <dgm:t>
        <a:bodyPr/>
        <a:lstStyle/>
        <a:p>
          <a:endParaRPr lang="es-ES"/>
        </a:p>
      </dgm:t>
    </dgm:pt>
    <dgm:pt modelId="{3AB55450-3241-4054-95E5-25C616CE217A}" type="pres">
      <dgm:prSet presAssocID="{223DADAB-563D-434A-BCF9-CC23BE22E03E}" presName="hierRoot2" presStyleCnt="0">
        <dgm:presLayoutVars>
          <dgm:hierBranch val="init"/>
        </dgm:presLayoutVars>
      </dgm:prSet>
      <dgm:spPr/>
      <dgm:t>
        <a:bodyPr/>
        <a:lstStyle/>
        <a:p>
          <a:endParaRPr lang="es-ES"/>
        </a:p>
      </dgm:t>
    </dgm:pt>
    <dgm:pt modelId="{C37C993D-4248-41A5-90A8-9E2B7883087F}" type="pres">
      <dgm:prSet presAssocID="{223DADAB-563D-434A-BCF9-CC23BE22E03E}" presName="rootComposite" presStyleCnt="0"/>
      <dgm:spPr/>
      <dgm:t>
        <a:bodyPr/>
        <a:lstStyle/>
        <a:p>
          <a:endParaRPr lang="es-ES"/>
        </a:p>
      </dgm:t>
    </dgm:pt>
    <dgm:pt modelId="{A0E28B0F-529D-448B-AFFD-3989009E90BE}" type="pres">
      <dgm:prSet presAssocID="{223DADAB-563D-434A-BCF9-CC23BE22E03E}" presName="rootText" presStyleLbl="node3" presStyleIdx="1" presStyleCnt="4">
        <dgm:presLayoutVars>
          <dgm:chPref val="3"/>
        </dgm:presLayoutVars>
      </dgm:prSet>
      <dgm:spPr/>
      <dgm:t>
        <a:bodyPr/>
        <a:lstStyle/>
        <a:p>
          <a:endParaRPr lang="es-ES"/>
        </a:p>
      </dgm:t>
    </dgm:pt>
    <dgm:pt modelId="{F3793BB6-E798-4AFC-8B4F-F90EA4C06F91}" type="pres">
      <dgm:prSet presAssocID="{223DADAB-563D-434A-BCF9-CC23BE22E03E}" presName="rootConnector" presStyleLbl="node3" presStyleIdx="1" presStyleCnt="4"/>
      <dgm:spPr/>
      <dgm:t>
        <a:bodyPr/>
        <a:lstStyle/>
        <a:p>
          <a:endParaRPr lang="es-ES"/>
        </a:p>
      </dgm:t>
    </dgm:pt>
    <dgm:pt modelId="{F004B639-2275-41F3-A639-CB3DA1E6E1EB}" type="pres">
      <dgm:prSet presAssocID="{223DADAB-563D-434A-BCF9-CC23BE22E03E}" presName="hierChild4" presStyleCnt="0"/>
      <dgm:spPr/>
      <dgm:t>
        <a:bodyPr/>
        <a:lstStyle/>
        <a:p>
          <a:endParaRPr lang="es-ES"/>
        </a:p>
      </dgm:t>
    </dgm:pt>
    <dgm:pt modelId="{0A320E16-0C70-4C72-ABCC-2B089EF8C325}" type="pres">
      <dgm:prSet presAssocID="{223DADAB-563D-434A-BCF9-CC23BE22E03E}" presName="hierChild5" presStyleCnt="0"/>
      <dgm:spPr/>
      <dgm:t>
        <a:bodyPr/>
        <a:lstStyle/>
        <a:p>
          <a:endParaRPr lang="es-ES"/>
        </a:p>
      </dgm:t>
    </dgm:pt>
    <dgm:pt modelId="{A88A32E2-9A7D-4071-B5CA-499D0DE2E68A}" type="pres">
      <dgm:prSet presAssocID="{00EAFB79-853E-4A5C-9E42-66CF24AC39F6}" presName="hierChild5" presStyleCnt="0"/>
      <dgm:spPr/>
      <dgm:t>
        <a:bodyPr/>
        <a:lstStyle/>
        <a:p>
          <a:endParaRPr lang="es-ES"/>
        </a:p>
      </dgm:t>
    </dgm:pt>
    <dgm:pt modelId="{766DEE33-84C9-4D1F-8F79-BF0EFFA804C1}" type="pres">
      <dgm:prSet presAssocID="{F4147B07-09E4-4D3A-A734-7A4BC09DDBC2}" presName="Name64" presStyleLbl="parChTrans1D2" presStyleIdx="2" presStyleCnt="4"/>
      <dgm:spPr/>
      <dgm:t>
        <a:bodyPr/>
        <a:lstStyle/>
        <a:p>
          <a:endParaRPr lang="es-ES"/>
        </a:p>
      </dgm:t>
    </dgm:pt>
    <dgm:pt modelId="{2284171C-609B-4EFC-9135-7763C389EFAF}" type="pres">
      <dgm:prSet presAssocID="{DC638675-298A-478B-9A34-AFE0C0A97272}" presName="hierRoot2" presStyleCnt="0">
        <dgm:presLayoutVars>
          <dgm:hierBranch val="init"/>
        </dgm:presLayoutVars>
      </dgm:prSet>
      <dgm:spPr/>
      <dgm:t>
        <a:bodyPr/>
        <a:lstStyle/>
        <a:p>
          <a:endParaRPr lang="es-ES"/>
        </a:p>
      </dgm:t>
    </dgm:pt>
    <dgm:pt modelId="{9648E968-2A3F-43A1-8EBA-9C7CCA2FDF24}" type="pres">
      <dgm:prSet presAssocID="{DC638675-298A-478B-9A34-AFE0C0A97272}" presName="rootComposite" presStyleCnt="0"/>
      <dgm:spPr/>
      <dgm:t>
        <a:bodyPr/>
        <a:lstStyle/>
        <a:p>
          <a:endParaRPr lang="es-ES"/>
        </a:p>
      </dgm:t>
    </dgm:pt>
    <dgm:pt modelId="{EA270CB7-AE02-42F9-B4A3-427381CE2B58}" type="pres">
      <dgm:prSet presAssocID="{DC638675-298A-478B-9A34-AFE0C0A97272}" presName="rootText" presStyleLbl="node2" presStyleIdx="2" presStyleCnt="4">
        <dgm:presLayoutVars>
          <dgm:chPref val="3"/>
        </dgm:presLayoutVars>
      </dgm:prSet>
      <dgm:spPr/>
      <dgm:t>
        <a:bodyPr/>
        <a:lstStyle/>
        <a:p>
          <a:endParaRPr lang="es-ES"/>
        </a:p>
      </dgm:t>
    </dgm:pt>
    <dgm:pt modelId="{8B239796-2AA7-4295-99B4-D5AC14E62B4B}" type="pres">
      <dgm:prSet presAssocID="{DC638675-298A-478B-9A34-AFE0C0A97272}" presName="rootConnector" presStyleLbl="node2" presStyleIdx="2" presStyleCnt="4"/>
      <dgm:spPr/>
      <dgm:t>
        <a:bodyPr/>
        <a:lstStyle/>
        <a:p>
          <a:endParaRPr lang="es-ES"/>
        </a:p>
      </dgm:t>
    </dgm:pt>
    <dgm:pt modelId="{70F797C6-21AF-4CC8-BC06-F0BF5A2F09C8}" type="pres">
      <dgm:prSet presAssocID="{DC638675-298A-478B-9A34-AFE0C0A97272}" presName="hierChild4" presStyleCnt="0"/>
      <dgm:spPr/>
      <dgm:t>
        <a:bodyPr/>
        <a:lstStyle/>
        <a:p>
          <a:endParaRPr lang="es-ES"/>
        </a:p>
      </dgm:t>
    </dgm:pt>
    <dgm:pt modelId="{C9C5FF91-4D91-4611-94A6-CF9B27A79A96}" type="pres">
      <dgm:prSet presAssocID="{D057539D-45B9-4EB7-A6EB-F28B3D6F4659}" presName="Name64" presStyleLbl="parChTrans1D3" presStyleIdx="2" presStyleCnt="4"/>
      <dgm:spPr/>
      <dgm:t>
        <a:bodyPr/>
        <a:lstStyle/>
        <a:p>
          <a:endParaRPr lang="es-ES"/>
        </a:p>
      </dgm:t>
    </dgm:pt>
    <dgm:pt modelId="{6A8F80BD-0DBD-4845-AB8A-06FF39F9A26D}" type="pres">
      <dgm:prSet presAssocID="{13FA1102-94D4-4093-A566-C008E3448F34}" presName="hierRoot2" presStyleCnt="0">
        <dgm:presLayoutVars>
          <dgm:hierBranch val="init"/>
        </dgm:presLayoutVars>
      </dgm:prSet>
      <dgm:spPr/>
      <dgm:t>
        <a:bodyPr/>
        <a:lstStyle/>
        <a:p>
          <a:endParaRPr lang="es-ES"/>
        </a:p>
      </dgm:t>
    </dgm:pt>
    <dgm:pt modelId="{14A066FA-7CF3-4171-B6D4-8E05132532E4}" type="pres">
      <dgm:prSet presAssocID="{13FA1102-94D4-4093-A566-C008E3448F34}" presName="rootComposite" presStyleCnt="0"/>
      <dgm:spPr/>
      <dgm:t>
        <a:bodyPr/>
        <a:lstStyle/>
        <a:p>
          <a:endParaRPr lang="es-ES"/>
        </a:p>
      </dgm:t>
    </dgm:pt>
    <dgm:pt modelId="{CBE8B7FE-F99D-4B79-8A2B-D568B4C05FD1}" type="pres">
      <dgm:prSet presAssocID="{13FA1102-94D4-4093-A566-C008E3448F34}" presName="rootText" presStyleLbl="node3" presStyleIdx="2" presStyleCnt="4">
        <dgm:presLayoutVars>
          <dgm:chPref val="3"/>
        </dgm:presLayoutVars>
      </dgm:prSet>
      <dgm:spPr/>
      <dgm:t>
        <a:bodyPr/>
        <a:lstStyle/>
        <a:p>
          <a:endParaRPr lang="es-ES"/>
        </a:p>
      </dgm:t>
    </dgm:pt>
    <dgm:pt modelId="{054ED87E-845D-4FEC-B0B7-9EE8B6BD8AB0}" type="pres">
      <dgm:prSet presAssocID="{13FA1102-94D4-4093-A566-C008E3448F34}" presName="rootConnector" presStyleLbl="node3" presStyleIdx="2" presStyleCnt="4"/>
      <dgm:spPr/>
      <dgm:t>
        <a:bodyPr/>
        <a:lstStyle/>
        <a:p>
          <a:endParaRPr lang="es-ES"/>
        </a:p>
      </dgm:t>
    </dgm:pt>
    <dgm:pt modelId="{DE09A175-B9B3-480E-AA9A-3EFA2F7A7543}" type="pres">
      <dgm:prSet presAssocID="{13FA1102-94D4-4093-A566-C008E3448F34}" presName="hierChild4" presStyleCnt="0"/>
      <dgm:spPr/>
      <dgm:t>
        <a:bodyPr/>
        <a:lstStyle/>
        <a:p>
          <a:endParaRPr lang="es-ES"/>
        </a:p>
      </dgm:t>
    </dgm:pt>
    <dgm:pt modelId="{9278D3F7-3628-46A8-996D-B1E2DDBDE1CD}" type="pres">
      <dgm:prSet presAssocID="{13FA1102-94D4-4093-A566-C008E3448F34}" presName="hierChild5" presStyleCnt="0"/>
      <dgm:spPr/>
      <dgm:t>
        <a:bodyPr/>
        <a:lstStyle/>
        <a:p>
          <a:endParaRPr lang="es-ES"/>
        </a:p>
      </dgm:t>
    </dgm:pt>
    <dgm:pt modelId="{BBD97F0C-869F-4D1F-87F4-985E4B0E34A7}" type="pres">
      <dgm:prSet presAssocID="{DC638675-298A-478B-9A34-AFE0C0A97272}" presName="hierChild5" presStyleCnt="0"/>
      <dgm:spPr/>
      <dgm:t>
        <a:bodyPr/>
        <a:lstStyle/>
        <a:p>
          <a:endParaRPr lang="es-ES"/>
        </a:p>
      </dgm:t>
    </dgm:pt>
    <dgm:pt modelId="{640C996D-3CF2-4BEC-BCBE-175B66B6BC5D}" type="pres">
      <dgm:prSet presAssocID="{540B7E15-2598-4D44-9862-A8C1F9E2E6EC}" presName="Name64" presStyleLbl="parChTrans1D2" presStyleIdx="3" presStyleCnt="4"/>
      <dgm:spPr/>
      <dgm:t>
        <a:bodyPr/>
        <a:lstStyle/>
        <a:p>
          <a:endParaRPr lang="es-ES"/>
        </a:p>
      </dgm:t>
    </dgm:pt>
    <dgm:pt modelId="{7060C285-5AE2-4BE9-BD8C-B2C219AA0864}" type="pres">
      <dgm:prSet presAssocID="{AE2CAC97-ECA6-44A7-A3C2-40EAA1AE1254}" presName="hierRoot2" presStyleCnt="0">
        <dgm:presLayoutVars>
          <dgm:hierBranch val="init"/>
        </dgm:presLayoutVars>
      </dgm:prSet>
      <dgm:spPr/>
    </dgm:pt>
    <dgm:pt modelId="{E9B44BB3-C46B-45AE-8F3F-69A550A44071}" type="pres">
      <dgm:prSet presAssocID="{AE2CAC97-ECA6-44A7-A3C2-40EAA1AE1254}" presName="rootComposite" presStyleCnt="0"/>
      <dgm:spPr/>
    </dgm:pt>
    <dgm:pt modelId="{F4E5DD3E-D12F-406F-B99F-400A66BDA2CC}" type="pres">
      <dgm:prSet presAssocID="{AE2CAC97-ECA6-44A7-A3C2-40EAA1AE1254}" presName="rootText" presStyleLbl="node2" presStyleIdx="3" presStyleCnt="4">
        <dgm:presLayoutVars>
          <dgm:chPref val="3"/>
        </dgm:presLayoutVars>
      </dgm:prSet>
      <dgm:spPr/>
      <dgm:t>
        <a:bodyPr/>
        <a:lstStyle/>
        <a:p>
          <a:endParaRPr lang="es-ES"/>
        </a:p>
      </dgm:t>
    </dgm:pt>
    <dgm:pt modelId="{AA31AD4E-B876-4FDB-A9FF-BB91B6C46ACD}" type="pres">
      <dgm:prSet presAssocID="{AE2CAC97-ECA6-44A7-A3C2-40EAA1AE1254}" presName="rootConnector" presStyleLbl="node2" presStyleIdx="3" presStyleCnt="4"/>
      <dgm:spPr/>
      <dgm:t>
        <a:bodyPr/>
        <a:lstStyle/>
        <a:p>
          <a:endParaRPr lang="es-ES"/>
        </a:p>
      </dgm:t>
    </dgm:pt>
    <dgm:pt modelId="{BA7944B0-A06B-43C8-B99B-E1A1DFE6F438}" type="pres">
      <dgm:prSet presAssocID="{AE2CAC97-ECA6-44A7-A3C2-40EAA1AE1254}" presName="hierChild4" presStyleCnt="0"/>
      <dgm:spPr/>
    </dgm:pt>
    <dgm:pt modelId="{A826E1DC-906D-4351-86B5-810F8C95EE2F}" type="pres">
      <dgm:prSet presAssocID="{821F6707-3933-4E7D-B099-F7D7868DDDC4}" presName="Name64" presStyleLbl="parChTrans1D3" presStyleIdx="3" presStyleCnt="4"/>
      <dgm:spPr/>
      <dgm:t>
        <a:bodyPr/>
        <a:lstStyle/>
        <a:p>
          <a:endParaRPr lang="es-ES"/>
        </a:p>
      </dgm:t>
    </dgm:pt>
    <dgm:pt modelId="{444F28CC-07CA-4CB1-9CE4-3928320C5AB4}" type="pres">
      <dgm:prSet presAssocID="{967B3BB5-48B2-4038-95E0-9428D5A9E602}" presName="hierRoot2" presStyleCnt="0">
        <dgm:presLayoutVars>
          <dgm:hierBranch val="init"/>
        </dgm:presLayoutVars>
      </dgm:prSet>
      <dgm:spPr/>
    </dgm:pt>
    <dgm:pt modelId="{CF5F3EFE-964B-4289-926C-B5154A3EBDA5}" type="pres">
      <dgm:prSet presAssocID="{967B3BB5-48B2-4038-95E0-9428D5A9E602}" presName="rootComposite" presStyleCnt="0"/>
      <dgm:spPr/>
    </dgm:pt>
    <dgm:pt modelId="{755CC609-BCF0-4FF6-A12C-4A8B030C81E0}" type="pres">
      <dgm:prSet presAssocID="{967B3BB5-48B2-4038-95E0-9428D5A9E602}" presName="rootText" presStyleLbl="node3" presStyleIdx="3" presStyleCnt="4">
        <dgm:presLayoutVars>
          <dgm:chPref val="3"/>
        </dgm:presLayoutVars>
      </dgm:prSet>
      <dgm:spPr/>
      <dgm:t>
        <a:bodyPr/>
        <a:lstStyle/>
        <a:p>
          <a:endParaRPr lang="es-ES"/>
        </a:p>
      </dgm:t>
    </dgm:pt>
    <dgm:pt modelId="{125A5CB9-84CD-4B1C-B517-D0E91FD5E52F}" type="pres">
      <dgm:prSet presAssocID="{967B3BB5-48B2-4038-95E0-9428D5A9E602}" presName="rootConnector" presStyleLbl="node3" presStyleIdx="3" presStyleCnt="4"/>
      <dgm:spPr/>
      <dgm:t>
        <a:bodyPr/>
        <a:lstStyle/>
        <a:p>
          <a:endParaRPr lang="es-ES"/>
        </a:p>
      </dgm:t>
    </dgm:pt>
    <dgm:pt modelId="{7838D9BD-0E32-4950-9DF2-0813A0F7CBE7}" type="pres">
      <dgm:prSet presAssocID="{967B3BB5-48B2-4038-95E0-9428D5A9E602}" presName="hierChild4" presStyleCnt="0"/>
      <dgm:spPr/>
    </dgm:pt>
    <dgm:pt modelId="{00AF517C-5834-4680-BA98-E2F84FFC94CA}" type="pres">
      <dgm:prSet presAssocID="{A298CD3D-B1A3-46BD-9545-2B62E870EBC3}" presName="Name64" presStyleLbl="parChTrans1D4" presStyleIdx="0" presStyleCnt="2"/>
      <dgm:spPr/>
      <dgm:t>
        <a:bodyPr/>
        <a:lstStyle/>
        <a:p>
          <a:endParaRPr lang="es-ES"/>
        </a:p>
      </dgm:t>
    </dgm:pt>
    <dgm:pt modelId="{2C83E0E8-17B1-4826-8FB4-A6AD03E5D4FE}" type="pres">
      <dgm:prSet presAssocID="{E98A2339-FA7A-42F5-B2AA-9571B866CBFF}" presName="hierRoot2" presStyleCnt="0">
        <dgm:presLayoutVars>
          <dgm:hierBranch val="init"/>
        </dgm:presLayoutVars>
      </dgm:prSet>
      <dgm:spPr/>
    </dgm:pt>
    <dgm:pt modelId="{E78730D3-B843-4634-97E8-6323215D3D64}" type="pres">
      <dgm:prSet presAssocID="{E98A2339-FA7A-42F5-B2AA-9571B866CBFF}" presName="rootComposite" presStyleCnt="0"/>
      <dgm:spPr/>
    </dgm:pt>
    <dgm:pt modelId="{16FC3374-4F08-433D-B651-F3E86DD2D6FA}" type="pres">
      <dgm:prSet presAssocID="{E98A2339-FA7A-42F5-B2AA-9571B866CBFF}" presName="rootText" presStyleLbl="node4" presStyleIdx="0" presStyleCnt="2">
        <dgm:presLayoutVars>
          <dgm:chPref val="3"/>
        </dgm:presLayoutVars>
      </dgm:prSet>
      <dgm:spPr/>
      <dgm:t>
        <a:bodyPr/>
        <a:lstStyle/>
        <a:p>
          <a:endParaRPr lang="es-ES"/>
        </a:p>
      </dgm:t>
    </dgm:pt>
    <dgm:pt modelId="{5DB5777C-A3BF-4634-BAA1-F727A38E286C}" type="pres">
      <dgm:prSet presAssocID="{E98A2339-FA7A-42F5-B2AA-9571B866CBFF}" presName="rootConnector" presStyleLbl="node4" presStyleIdx="0" presStyleCnt="2"/>
      <dgm:spPr/>
      <dgm:t>
        <a:bodyPr/>
        <a:lstStyle/>
        <a:p>
          <a:endParaRPr lang="es-ES"/>
        </a:p>
      </dgm:t>
    </dgm:pt>
    <dgm:pt modelId="{E37D536F-A168-4213-AE99-E66BEE4AB1DF}" type="pres">
      <dgm:prSet presAssocID="{E98A2339-FA7A-42F5-B2AA-9571B866CBFF}" presName="hierChild4" presStyleCnt="0"/>
      <dgm:spPr/>
    </dgm:pt>
    <dgm:pt modelId="{95A1795A-9D2D-4A92-AD69-81F5D98DD752}" type="pres">
      <dgm:prSet presAssocID="{E98A2339-FA7A-42F5-B2AA-9571B866CBFF}" presName="hierChild5" presStyleCnt="0"/>
      <dgm:spPr/>
    </dgm:pt>
    <dgm:pt modelId="{A61C3A87-6859-4E04-90F7-0262920D4AEA}" type="pres">
      <dgm:prSet presAssocID="{2E4C9567-7CEC-4C75-A6D6-8BA42C047DD1}" presName="Name64" presStyleLbl="parChTrans1D4" presStyleIdx="1" presStyleCnt="2"/>
      <dgm:spPr/>
      <dgm:t>
        <a:bodyPr/>
        <a:lstStyle/>
        <a:p>
          <a:endParaRPr lang="es-ES"/>
        </a:p>
      </dgm:t>
    </dgm:pt>
    <dgm:pt modelId="{5F39F5D8-A656-4862-BC78-BDAF97519AA7}" type="pres">
      <dgm:prSet presAssocID="{A25AD5D5-BB26-4604-8316-BE4E09042C98}" presName="hierRoot2" presStyleCnt="0">
        <dgm:presLayoutVars>
          <dgm:hierBranch val="init"/>
        </dgm:presLayoutVars>
      </dgm:prSet>
      <dgm:spPr/>
    </dgm:pt>
    <dgm:pt modelId="{F060050A-82FE-46A0-BC4C-2B675CE2D146}" type="pres">
      <dgm:prSet presAssocID="{A25AD5D5-BB26-4604-8316-BE4E09042C98}" presName="rootComposite" presStyleCnt="0"/>
      <dgm:spPr/>
    </dgm:pt>
    <dgm:pt modelId="{11E2EF9F-940B-4018-BEE9-49D2058602BF}" type="pres">
      <dgm:prSet presAssocID="{A25AD5D5-BB26-4604-8316-BE4E09042C98}" presName="rootText" presStyleLbl="node4" presStyleIdx="1" presStyleCnt="2">
        <dgm:presLayoutVars>
          <dgm:chPref val="3"/>
        </dgm:presLayoutVars>
      </dgm:prSet>
      <dgm:spPr/>
      <dgm:t>
        <a:bodyPr/>
        <a:lstStyle/>
        <a:p>
          <a:endParaRPr lang="es-ES"/>
        </a:p>
      </dgm:t>
    </dgm:pt>
    <dgm:pt modelId="{47D247D2-F5DD-4441-B4ED-55D82E84A1ED}" type="pres">
      <dgm:prSet presAssocID="{A25AD5D5-BB26-4604-8316-BE4E09042C98}" presName="rootConnector" presStyleLbl="node4" presStyleIdx="1" presStyleCnt="2"/>
      <dgm:spPr/>
      <dgm:t>
        <a:bodyPr/>
        <a:lstStyle/>
        <a:p>
          <a:endParaRPr lang="es-ES"/>
        </a:p>
      </dgm:t>
    </dgm:pt>
    <dgm:pt modelId="{958F70A2-8D0A-4A4A-9B61-0250720EDF15}" type="pres">
      <dgm:prSet presAssocID="{A25AD5D5-BB26-4604-8316-BE4E09042C98}" presName="hierChild4" presStyleCnt="0"/>
      <dgm:spPr/>
    </dgm:pt>
    <dgm:pt modelId="{5C918D9A-27AB-4E75-A1FE-546DD33F8A0C}" type="pres">
      <dgm:prSet presAssocID="{A25AD5D5-BB26-4604-8316-BE4E09042C98}" presName="hierChild5" presStyleCnt="0"/>
      <dgm:spPr/>
    </dgm:pt>
    <dgm:pt modelId="{1389EC2B-7EE0-426B-8483-739076805EF3}" type="pres">
      <dgm:prSet presAssocID="{967B3BB5-48B2-4038-95E0-9428D5A9E602}" presName="hierChild5" presStyleCnt="0"/>
      <dgm:spPr/>
    </dgm:pt>
    <dgm:pt modelId="{FB44208D-A3E2-4DA9-B659-B68FB23BED8A}" type="pres">
      <dgm:prSet presAssocID="{AE2CAC97-ECA6-44A7-A3C2-40EAA1AE1254}" presName="hierChild5" presStyleCnt="0"/>
      <dgm:spPr/>
    </dgm:pt>
    <dgm:pt modelId="{6C541799-1667-466F-9729-A859EB7A55E9}" type="pres">
      <dgm:prSet presAssocID="{CB784B1A-14E8-491C-BC1A-A9E441366941}" presName="hierChild3" presStyleCnt="0"/>
      <dgm:spPr/>
      <dgm:t>
        <a:bodyPr/>
        <a:lstStyle/>
        <a:p>
          <a:endParaRPr lang="es-ES"/>
        </a:p>
      </dgm:t>
    </dgm:pt>
  </dgm:ptLst>
  <dgm:cxnLst>
    <dgm:cxn modelId="{AC1F453D-7721-421D-9FFB-16B65E7E4072}" type="presOf" srcId="{AE2CAC97-ECA6-44A7-A3C2-40EAA1AE1254}" destId="{F4E5DD3E-D12F-406F-B99F-400A66BDA2CC}" srcOrd="0" destOrd="0" presId="urn:microsoft.com/office/officeart/2009/3/layout/HorizontalOrganizationChart"/>
    <dgm:cxn modelId="{9DB2209F-54C4-47A5-B859-1A575DD9850E}" type="presOf" srcId="{223DADAB-563D-434A-BCF9-CC23BE22E03E}" destId="{F3793BB6-E798-4AFC-8B4F-F90EA4C06F91}" srcOrd="1" destOrd="0" presId="urn:microsoft.com/office/officeart/2009/3/layout/HorizontalOrganizationChart"/>
    <dgm:cxn modelId="{256A4E8B-463D-48A2-9D26-1822D1A300B2}" type="presOf" srcId="{C7FAC865-5E0A-4847-AC69-CF43530AB69A}" destId="{15C7802B-989B-4269-99A6-C9D2E086C990}" srcOrd="1" destOrd="0" presId="urn:microsoft.com/office/officeart/2009/3/layout/HorizontalOrganizationChart"/>
    <dgm:cxn modelId="{7703C8D6-D067-4435-872B-FF332E102CA6}" type="presOf" srcId="{546C77A9-2D8D-47F4-B7D1-4C0944A28E4B}" destId="{197BC768-5B66-4770-AAA3-0132F10BB0FB}" srcOrd="0" destOrd="0" presId="urn:microsoft.com/office/officeart/2009/3/layout/HorizontalOrganizationChart"/>
    <dgm:cxn modelId="{99B68B1D-A8F7-43CA-ACAC-4AFE59B37440}" type="presOf" srcId="{CB784B1A-14E8-491C-BC1A-A9E441366941}" destId="{E550AAD3-FBDF-455F-B70F-E2DD084A94AD}" srcOrd="1" destOrd="0" presId="urn:microsoft.com/office/officeart/2009/3/layout/HorizontalOrganizationChart"/>
    <dgm:cxn modelId="{336AB745-B068-4D14-A138-24D1C1DFB2AE}" type="presOf" srcId="{959482A7-5822-450E-9DDB-7E618FD61F5B}" destId="{B8E39E8E-187E-4CD4-9EFC-336FEE431E8E}" srcOrd="0" destOrd="0" presId="urn:microsoft.com/office/officeart/2009/3/layout/HorizontalOrganizationChart"/>
    <dgm:cxn modelId="{4848726B-091A-42C6-B641-91175D404143}" srcId="{CB784B1A-14E8-491C-BC1A-A9E441366941}" destId="{DC638675-298A-478B-9A34-AFE0C0A97272}" srcOrd="2" destOrd="0" parTransId="{F4147B07-09E4-4D3A-A734-7A4BC09DDBC2}" sibTransId="{3C37C421-4552-48A5-8BA2-E9E975658CE2}"/>
    <dgm:cxn modelId="{1F7F3FE3-3C05-489B-8E37-84ADBBC107A3}" type="presOf" srcId="{A298CD3D-B1A3-46BD-9545-2B62E870EBC3}" destId="{00AF517C-5834-4680-BA98-E2F84FFC94CA}" srcOrd="0" destOrd="0" presId="urn:microsoft.com/office/officeart/2009/3/layout/HorizontalOrganizationChart"/>
    <dgm:cxn modelId="{EB6DFA9B-7402-4990-A6AD-813F151230C2}" type="presOf" srcId="{DC638675-298A-478B-9A34-AFE0C0A97272}" destId="{EA270CB7-AE02-42F9-B4A3-427381CE2B58}" srcOrd="0" destOrd="0" presId="urn:microsoft.com/office/officeart/2009/3/layout/HorizontalOrganizationChart"/>
    <dgm:cxn modelId="{5542CCB7-BDDB-47B2-BAD7-E92B8E9A1302}" type="presOf" srcId="{A25AD5D5-BB26-4604-8316-BE4E09042C98}" destId="{47D247D2-F5DD-4441-B4ED-55D82E84A1ED}" srcOrd="1" destOrd="0" presId="urn:microsoft.com/office/officeart/2009/3/layout/HorizontalOrganizationChart"/>
    <dgm:cxn modelId="{018FB636-0590-41C4-AF96-BD0289F66805}" type="presOf" srcId="{168FB291-E8AF-454F-A6FA-135CD70EA51D}" destId="{6E933318-87EF-4666-9EBB-41EF41038B48}" srcOrd="0" destOrd="0" presId="urn:microsoft.com/office/officeart/2009/3/layout/HorizontalOrganizationChart"/>
    <dgm:cxn modelId="{7A099BF8-0FBD-4921-811A-A04F312C54F0}" type="presOf" srcId="{DC638675-298A-478B-9A34-AFE0C0A97272}" destId="{8B239796-2AA7-4295-99B4-D5AC14E62B4B}" srcOrd="1" destOrd="0" presId="urn:microsoft.com/office/officeart/2009/3/layout/HorizontalOrganizationChart"/>
    <dgm:cxn modelId="{BA2C1CE4-008F-440E-831E-85E80CD3737A}" type="presOf" srcId="{F4147B07-09E4-4D3A-A734-7A4BC09DDBC2}" destId="{766DEE33-84C9-4D1F-8F79-BF0EFFA804C1}" srcOrd="0" destOrd="0" presId="urn:microsoft.com/office/officeart/2009/3/layout/HorizontalOrganizationChart"/>
    <dgm:cxn modelId="{37666D5B-2C94-4C9A-A824-3E522593F8F7}" srcId="{00EAFB79-853E-4A5C-9E42-66CF24AC39F6}" destId="{C7FAC865-5E0A-4847-AC69-CF43530AB69A}" srcOrd="0" destOrd="0" parTransId="{5EE127A0-855D-4232-8BF7-4278DA536FC1}" sibTransId="{92B653F8-90F3-487F-86F8-EB0390AC0A10}"/>
    <dgm:cxn modelId="{31A11B1C-00A0-4B0F-9DF5-E4C52B2F0003}" srcId="{967B3BB5-48B2-4038-95E0-9428D5A9E602}" destId="{E98A2339-FA7A-42F5-B2AA-9571B866CBFF}" srcOrd="0" destOrd="0" parTransId="{A298CD3D-B1A3-46BD-9545-2B62E870EBC3}" sibTransId="{A340FE92-B2F8-4E2A-AAAC-59EF868973B3}"/>
    <dgm:cxn modelId="{4E4AED95-D7CD-4FBE-8423-50E8E5B148E5}" type="presOf" srcId="{6EAD7150-6575-483E-83DB-65D047A92917}" destId="{3C538FE6-589D-4797-8F32-11C9D69685FE}" srcOrd="0" destOrd="0" presId="urn:microsoft.com/office/officeart/2009/3/layout/HorizontalOrganizationChart"/>
    <dgm:cxn modelId="{C78B71A3-EB5A-4F27-8ABB-6C359E814DBE}" srcId="{CB784B1A-14E8-491C-BC1A-A9E441366941}" destId="{959482A7-5822-450E-9DDB-7E618FD61F5B}" srcOrd="0" destOrd="0" parTransId="{546C77A9-2D8D-47F4-B7D1-4C0944A28E4B}" sibTransId="{977CF6C3-2CD3-4EE8-A58E-07E9C0A514BC}"/>
    <dgm:cxn modelId="{96888BB8-019A-49CD-8045-5B39C6D20C98}" type="presOf" srcId="{A25AD5D5-BB26-4604-8316-BE4E09042C98}" destId="{11E2EF9F-940B-4018-BEE9-49D2058602BF}" srcOrd="0" destOrd="0" presId="urn:microsoft.com/office/officeart/2009/3/layout/HorizontalOrganizationChart"/>
    <dgm:cxn modelId="{39675D96-2185-4FAB-98E8-B65DBB5008C9}" type="presOf" srcId="{00EAFB79-853E-4A5C-9E42-66CF24AC39F6}" destId="{19819566-9615-4218-A106-889120B6495A}" srcOrd="0" destOrd="0" presId="urn:microsoft.com/office/officeart/2009/3/layout/HorizontalOrganizationChart"/>
    <dgm:cxn modelId="{E4EF8EC7-A7FB-40ED-A06C-B7C432961409}" srcId="{DC638675-298A-478B-9A34-AFE0C0A97272}" destId="{13FA1102-94D4-4093-A566-C008E3448F34}" srcOrd="0" destOrd="0" parTransId="{D057539D-45B9-4EB7-A6EB-F28B3D6F4659}" sibTransId="{1191557E-F954-4EE9-9357-83F49D17EE62}"/>
    <dgm:cxn modelId="{256A48D6-5721-4439-88C3-5DCC9C9887DD}" type="presOf" srcId="{E98A2339-FA7A-42F5-B2AA-9571B866CBFF}" destId="{5DB5777C-A3BF-4634-BAA1-F727A38E286C}" srcOrd="1" destOrd="0" presId="urn:microsoft.com/office/officeart/2009/3/layout/HorizontalOrganizationChart"/>
    <dgm:cxn modelId="{9E7EF13B-5C82-49AE-AC4D-EF71AFAEEBB2}" srcId="{AE2CAC97-ECA6-44A7-A3C2-40EAA1AE1254}" destId="{967B3BB5-48B2-4038-95E0-9428D5A9E602}" srcOrd="0" destOrd="0" parTransId="{821F6707-3933-4E7D-B099-F7D7868DDDC4}" sibTransId="{319B273E-0933-4D59-9033-9A2F2450ABEB}"/>
    <dgm:cxn modelId="{AD4FDECF-FAEB-477A-AC41-97501177F6EE}" type="presOf" srcId="{7F8BF882-3708-4A0E-A999-0C534219B588}" destId="{50B13BE2-C54C-4AC1-80EA-BFB81527AB33}" srcOrd="0" destOrd="0" presId="urn:microsoft.com/office/officeart/2009/3/layout/HorizontalOrganizationChart"/>
    <dgm:cxn modelId="{A28BEDDC-8728-43E0-A9EF-0366CB2D8C3F}" srcId="{7F8BF882-3708-4A0E-A999-0C534219B588}" destId="{CB784B1A-14E8-491C-BC1A-A9E441366941}" srcOrd="0" destOrd="0" parTransId="{F72B9E8B-2B57-444C-8CC4-8623065F0A29}" sibTransId="{A3C28D72-BFA7-41B9-84AF-FB09E5AC4AB1}"/>
    <dgm:cxn modelId="{948CCEE6-4979-4642-B061-7FAE98456B9F}" type="presOf" srcId="{00EAFB79-853E-4A5C-9E42-66CF24AC39F6}" destId="{9C6BC5B5-B72C-4071-A3C3-D53269593593}" srcOrd="1" destOrd="0" presId="urn:microsoft.com/office/officeart/2009/3/layout/HorizontalOrganizationChart"/>
    <dgm:cxn modelId="{2924DC99-153F-40DB-8D55-54918C4DC18D}" type="presOf" srcId="{2E4C9567-7CEC-4C75-A6D6-8BA42C047DD1}" destId="{A61C3A87-6859-4E04-90F7-0262920D4AEA}" srcOrd="0" destOrd="0" presId="urn:microsoft.com/office/officeart/2009/3/layout/HorizontalOrganizationChart"/>
    <dgm:cxn modelId="{D2AD8D13-9B09-49B9-A009-16E97CD295B5}" type="presOf" srcId="{5EE127A0-855D-4232-8BF7-4278DA536FC1}" destId="{DA6AC648-48E4-4C83-8AB9-06170BE03EEB}" srcOrd="0" destOrd="0" presId="urn:microsoft.com/office/officeart/2009/3/layout/HorizontalOrganizationChart"/>
    <dgm:cxn modelId="{27EABA82-45E7-48B0-BA43-710F3BB3F109}" srcId="{CB784B1A-14E8-491C-BC1A-A9E441366941}" destId="{00EAFB79-853E-4A5C-9E42-66CF24AC39F6}" srcOrd="1" destOrd="0" parTransId="{6EAD7150-6575-483E-83DB-65D047A92917}" sibTransId="{279E3F00-6D95-4418-9174-49E1F28D9149}"/>
    <dgm:cxn modelId="{08C5234F-6100-4D33-9D8D-3D14A4D7E43C}" srcId="{CB784B1A-14E8-491C-BC1A-A9E441366941}" destId="{AE2CAC97-ECA6-44A7-A3C2-40EAA1AE1254}" srcOrd="3" destOrd="0" parTransId="{540B7E15-2598-4D44-9862-A8C1F9E2E6EC}" sibTransId="{D70DB815-6E98-4866-A805-500C84AB3B60}"/>
    <dgm:cxn modelId="{0F58CBD6-BC50-4892-93C9-8C36CC9B232C}" type="presOf" srcId="{967B3BB5-48B2-4038-95E0-9428D5A9E602}" destId="{125A5CB9-84CD-4B1C-B517-D0E91FD5E52F}" srcOrd="1" destOrd="0" presId="urn:microsoft.com/office/officeart/2009/3/layout/HorizontalOrganizationChart"/>
    <dgm:cxn modelId="{C0F4BCF6-398F-4D24-9328-8FA6B637B6FA}" type="presOf" srcId="{C7FAC865-5E0A-4847-AC69-CF43530AB69A}" destId="{96927892-B1E6-4AC3-ABEF-DC35DB947FC1}" srcOrd="0" destOrd="0" presId="urn:microsoft.com/office/officeart/2009/3/layout/HorizontalOrganizationChart"/>
    <dgm:cxn modelId="{2215CAF0-76A4-4933-948D-3497E8A74B93}" type="presOf" srcId="{CB784B1A-14E8-491C-BC1A-A9E441366941}" destId="{D3888FE8-378C-47C4-BC80-59B3734F42DC}" srcOrd="0" destOrd="0" presId="urn:microsoft.com/office/officeart/2009/3/layout/HorizontalOrganizationChart"/>
    <dgm:cxn modelId="{EF4C073C-1839-4FDC-A9BC-5DAEBF95911D}" type="presOf" srcId="{540B7E15-2598-4D44-9862-A8C1F9E2E6EC}" destId="{640C996D-3CF2-4BEC-BCBE-175B66B6BC5D}" srcOrd="0" destOrd="0" presId="urn:microsoft.com/office/officeart/2009/3/layout/HorizontalOrganizationChart"/>
    <dgm:cxn modelId="{03B3DCAD-FBC6-48DB-AF1F-C95FAF95DB54}" type="presOf" srcId="{959482A7-5822-450E-9DDB-7E618FD61F5B}" destId="{C9EA3A00-1B62-4460-8A49-9F6AC51F8F72}" srcOrd="1" destOrd="0" presId="urn:microsoft.com/office/officeart/2009/3/layout/HorizontalOrganizationChart"/>
    <dgm:cxn modelId="{DC72AF4D-DBCE-451A-89B8-7CBD7AEF56BD}" type="presOf" srcId="{223DADAB-563D-434A-BCF9-CC23BE22E03E}" destId="{A0E28B0F-529D-448B-AFFD-3989009E90BE}" srcOrd="0" destOrd="0" presId="urn:microsoft.com/office/officeart/2009/3/layout/HorizontalOrganizationChart"/>
    <dgm:cxn modelId="{63529CD8-F3E8-4B58-A9A4-215BC9BC8133}" srcId="{00EAFB79-853E-4A5C-9E42-66CF24AC39F6}" destId="{223DADAB-563D-434A-BCF9-CC23BE22E03E}" srcOrd="1" destOrd="0" parTransId="{168FB291-E8AF-454F-A6FA-135CD70EA51D}" sibTransId="{9EABB41C-2CEF-4BDE-BAA2-C0765ECCB956}"/>
    <dgm:cxn modelId="{BA20BEDE-7CEB-4C3F-96D2-6E6C9D6AC401}" type="presOf" srcId="{D057539D-45B9-4EB7-A6EB-F28B3D6F4659}" destId="{C9C5FF91-4D91-4611-94A6-CF9B27A79A96}" srcOrd="0" destOrd="0" presId="urn:microsoft.com/office/officeart/2009/3/layout/HorizontalOrganizationChart"/>
    <dgm:cxn modelId="{D41C705E-F027-4FB9-BA0D-0D288EF711D8}" type="presOf" srcId="{13FA1102-94D4-4093-A566-C008E3448F34}" destId="{054ED87E-845D-4FEC-B0B7-9EE8B6BD8AB0}" srcOrd="1" destOrd="0" presId="urn:microsoft.com/office/officeart/2009/3/layout/HorizontalOrganizationChart"/>
    <dgm:cxn modelId="{53A188EE-3CD1-4641-81BB-6C4016BB9D36}" type="presOf" srcId="{821F6707-3933-4E7D-B099-F7D7868DDDC4}" destId="{A826E1DC-906D-4351-86B5-810F8C95EE2F}" srcOrd="0" destOrd="0" presId="urn:microsoft.com/office/officeart/2009/3/layout/HorizontalOrganizationChart"/>
    <dgm:cxn modelId="{18D42C9E-347C-4192-BAFA-7BF2556164A6}" type="presOf" srcId="{AE2CAC97-ECA6-44A7-A3C2-40EAA1AE1254}" destId="{AA31AD4E-B876-4FDB-A9FF-BB91B6C46ACD}" srcOrd="1" destOrd="0" presId="urn:microsoft.com/office/officeart/2009/3/layout/HorizontalOrganizationChart"/>
    <dgm:cxn modelId="{78D828C7-9A2C-4B9F-A90D-9579FF6416B9}" type="presOf" srcId="{E98A2339-FA7A-42F5-B2AA-9571B866CBFF}" destId="{16FC3374-4F08-433D-B651-F3E86DD2D6FA}" srcOrd="0" destOrd="0" presId="urn:microsoft.com/office/officeart/2009/3/layout/HorizontalOrganizationChart"/>
    <dgm:cxn modelId="{0E8AA0CC-63F5-4071-A0A5-B9C8AE1002C5}" type="presOf" srcId="{967B3BB5-48B2-4038-95E0-9428D5A9E602}" destId="{755CC609-BCF0-4FF6-A12C-4A8B030C81E0}" srcOrd="0" destOrd="0" presId="urn:microsoft.com/office/officeart/2009/3/layout/HorizontalOrganizationChart"/>
    <dgm:cxn modelId="{CD9E20E7-BE68-487A-8925-8122F5647617}" type="presOf" srcId="{13FA1102-94D4-4093-A566-C008E3448F34}" destId="{CBE8B7FE-F99D-4B79-8A2B-D568B4C05FD1}" srcOrd="0" destOrd="0" presId="urn:microsoft.com/office/officeart/2009/3/layout/HorizontalOrganizationChart"/>
    <dgm:cxn modelId="{55629E5C-66FD-4ADC-83F3-A4744A5975B5}" srcId="{967B3BB5-48B2-4038-95E0-9428D5A9E602}" destId="{A25AD5D5-BB26-4604-8316-BE4E09042C98}" srcOrd="1" destOrd="0" parTransId="{2E4C9567-7CEC-4C75-A6D6-8BA42C047DD1}" sibTransId="{3CB32234-CC42-4BE0-B4B3-1B77478BA4E1}"/>
    <dgm:cxn modelId="{08ADDBDD-31EA-41DE-A37D-9A3004FCA2FD}" type="presParOf" srcId="{50B13BE2-C54C-4AC1-80EA-BFB81527AB33}" destId="{A25DF5DB-46B4-4478-9CA6-087D8AA7B5B0}" srcOrd="0" destOrd="0" presId="urn:microsoft.com/office/officeart/2009/3/layout/HorizontalOrganizationChart"/>
    <dgm:cxn modelId="{25C2FC5A-218B-47CB-9F8B-58FE3811A1C3}" type="presParOf" srcId="{A25DF5DB-46B4-4478-9CA6-087D8AA7B5B0}" destId="{C8AC1A40-73A7-43F0-B39E-902811A530E7}" srcOrd="0" destOrd="0" presId="urn:microsoft.com/office/officeart/2009/3/layout/HorizontalOrganizationChart"/>
    <dgm:cxn modelId="{44161022-CE32-4C15-B211-342E97816F4D}" type="presParOf" srcId="{C8AC1A40-73A7-43F0-B39E-902811A530E7}" destId="{D3888FE8-378C-47C4-BC80-59B3734F42DC}" srcOrd="0" destOrd="0" presId="urn:microsoft.com/office/officeart/2009/3/layout/HorizontalOrganizationChart"/>
    <dgm:cxn modelId="{41F4884A-9B9F-4ECB-839C-43BDB81269DD}" type="presParOf" srcId="{C8AC1A40-73A7-43F0-B39E-902811A530E7}" destId="{E550AAD3-FBDF-455F-B70F-E2DD084A94AD}" srcOrd="1" destOrd="0" presId="urn:microsoft.com/office/officeart/2009/3/layout/HorizontalOrganizationChart"/>
    <dgm:cxn modelId="{C3987104-1EDE-450E-B4A4-BA36D982D93E}" type="presParOf" srcId="{A25DF5DB-46B4-4478-9CA6-087D8AA7B5B0}" destId="{5BBCFEFD-C06B-42FD-A551-75318C8219B4}" srcOrd="1" destOrd="0" presId="urn:microsoft.com/office/officeart/2009/3/layout/HorizontalOrganizationChart"/>
    <dgm:cxn modelId="{4DD75697-C554-4E89-B1FC-3848CC527C00}" type="presParOf" srcId="{5BBCFEFD-C06B-42FD-A551-75318C8219B4}" destId="{197BC768-5B66-4770-AAA3-0132F10BB0FB}" srcOrd="0" destOrd="0" presId="urn:microsoft.com/office/officeart/2009/3/layout/HorizontalOrganizationChart"/>
    <dgm:cxn modelId="{22AF1393-2A9F-41E3-B3FF-9311FBA5CEC1}" type="presParOf" srcId="{5BBCFEFD-C06B-42FD-A551-75318C8219B4}" destId="{D4C10E61-BBEF-4813-8EA9-79DA24C14D6C}" srcOrd="1" destOrd="0" presId="urn:microsoft.com/office/officeart/2009/3/layout/HorizontalOrganizationChart"/>
    <dgm:cxn modelId="{E335FF73-9339-475F-8BB5-C27A16071741}" type="presParOf" srcId="{D4C10E61-BBEF-4813-8EA9-79DA24C14D6C}" destId="{CB1B8728-B48B-43E8-B9FC-304CF7DD85EA}" srcOrd="0" destOrd="0" presId="urn:microsoft.com/office/officeart/2009/3/layout/HorizontalOrganizationChart"/>
    <dgm:cxn modelId="{746C874A-DF71-44E8-AD27-C56BA3163362}" type="presParOf" srcId="{CB1B8728-B48B-43E8-B9FC-304CF7DD85EA}" destId="{B8E39E8E-187E-4CD4-9EFC-336FEE431E8E}" srcOrd="0" destOrd="0" presId="urn:microsoft.com/office/officeart/2009/3/layout/HorizontalOrganizationChart"/>
    <dgm:cxn modelId="{D7912686-0D2D-4DD2-9841-EE7D12FCD55A}" type="presParOf" srcId="{CB1B8728-B48B-43E8-B9FC-304CF7DD85EA}" destId="{C9EA3A00-1B62-4460-8A49-9F6AC51F8F72}" srcOrd="1" destOrd="0" presId="urn:microsoft.com/office/officeart/2009/3/layout/HorizontalOrganizationChart"/>
    <dgm:cxn modelId="{C1EADED4-BF18-40B0-BC81-A42F22DC9F3D}" type="presParOf" srcId="{D4C10E61-BBEF-4813-8EA9-79DA24C14D6C}" destId="{44C0E412-BA10-4478-9CAD-1B9846FB4C85}" srcOrd="1" destOrd="0" presId="urn:microsoft.com/office/officeart/2009/3/layout/HorizontalOrganizationChart"/>
    <dgm:cxn modelId="{7EE4057C-7127-43B2-8319-FBC7F817D6CF}" type="presParOf" srcId="{D4C10E61-BBEF-4813-8EA9-79DA24C14D6C}" destId="{97609054-D83B-49C7-B213-49EF86D35AAD}" srcOrd="2" destOrd="0" presId="urn:microsoft.com/office/officeart/2009/3/layout/HorizontalOrganizationChart"/>
    <dgm:cxn modelId="{D9928E76-23C5-40FD-A6F4-B27454DA0E8C}" type="presParOf" srcId="{5BBCFEFD-C06B-42FD-A551-75318C8219B4}" destId="{3C538FE6-589D-4797-8F32-11C9D69685FE}" srcOrd="2" destOrd="0" presId="urn:microsoft.com/office/officeart/2009/3/layout/HorizontalOrganizationChart"/>
    <dgm:cxn modelId="{BDD2160D-0487-4748-A9F6-734F31572CD8}" type="presParOf" srcId="{5BBCFEFD-C06B-42FD-A551-75318C8219B4}" destId="{B65B72AB-FE07-4A75-BEDF-DA68653B381A}" srcOrd="3" destOrd="0" presId="urn:microsoft.com/office/officeart/2009/3/layout/HorizontalOrganizationChart"/>
    <dgm:cxn modelId="{19E79693-D499-41A5-9567-8A4C0ED02637}" type="presParOf" srcId="{B65B72AB-FE07-4A75-BEDF-DA68653B381A}" destId="{90013364-3795-440E-9BC1-A031F293085B}" srcOrd="0" destOrd="0" presId="urn:microsoft.com/office/officeart/2009/3/layout/HorizontalOrganizationChart"/>
    <dgm:cxn modelId="{B4496EB4-FD2E-417A-9B68-33B2DAE81FB3}" type="presParOf" srcId="{90013364-3795-440E-9BC1-A031F293085B}" destId="{19819566-9615-4218-A106-889120B6495A}" srcOrd="0" destOrd="0" presId="urn:microsoft.com/office/officeart/2009/3/layout/HorizontalOrganizationChart"/>
    <dgm:cxn modelId="{DD2E8566-B2D3-4A0D-A3F2-B7D8D420A4B3}" type="presParOf" srcId="{90013364-3795-440E-9BC1-A031F293085B}" destId="{9C6BC5B5-B72C-4071-A3C3-D53269593593}" srcOrd="1" destOrd="0" presId="urn:microsoft.com/office/officeart/2009/3/layout/HorizontalOrganizationChart"/>
    <dgm:cxn modelId="{8785A004-D255-4A10-906D-070946071D48}" type="presParOf" srcId="{B65B72AB-FE07-4A75-BEDF-DA68653B381A}" destId="{5E442383-C05D-40BB-8E4D-0BC35E6B544A}" srcOrd="1" destOrd="0" presId="urn:microsoft.com/office/officeart/2009/3/layout/HorizontalOrganizationChart"/>
    <dgm:cxn modelId="{62E7685E-FB2E-48D9-9278-3D068C73EDE6}" type="presParOf" srcId="{5E442383-C05D-40BB-8E4D-0BC35E6B544A}" destId="{DA6AC648-48E4-4C83-8AB9-06170BE03EEB}" srcOrd="0" destOrd="0" presId="urn:microsoft.com/office/officeart/2009/3/layout/HorizontalOrganizationChart"/>
    <dgm:cxn modelId="{92DA9469-948B-4F9D-8AA6-612454E45CC5}" type="presParOf" srcId="{5E442383-C05D-40BB-8E4D-0BC35E6B544A}" destId="{A1CEED2C-4FB2-4412-B589-A0E8646BC644}" srcOrd="1" destOrd="0" presId="urn:microsoft.com/office/officeart/2009/3/layout/HorizontalOrganizationChart"/>
    <dgm:cxn modelId="{25DC5445-F144-418D-B1CC-CDAF09422FB4}" type="presParOf" srcId="{A1CEED2C-4FB2-4412-B589-A0E8646BC644}" destId="{7FEF1C48-7F0E-45C7-B4DE-4F1C1447D6CB}" srcOrd="0" destOrd="0" presId="urn:microsoft.com/office/officeart/2009/3/layout/HorizontalOrganizationChart"/>
    <dgm:cxn modelId="{4ABABFB6-FDBA-4159-8601-438639851111}" type="presParOf" srcId="{7FEF1C48-7F0E-45C7-B4DE-4F1C1447D6CB}" destId="{96927892-B1E6-4AC3-ABEF-DC35DB947FC1}" srcOrd="0" destOrd="0" presId="urn:microsoft.com/office/officeart/2009/3/layout/HorizontalOrganizationChart"/>
    <dgm:cxn modelId="{40C56B15-9E97-48E1-AEE4-5B6B4BB043C5}" type="presParOf" srcId="{7FEF1C48-7F0E-45C7-B4DE-4F1C1447D6CB}" destId="{15C7802B-989B-4269-99A6-C9D2E086C990}" srcOrd="1" destOrd="0" presId="urn:microsoft.com/office/officeart/2009/3/layout/HorizontalOrganizationChart"/>
    <dgm:cxn modelId="{BD1D4DBA-77EA-4D32-8167-B9F900BF624D}" type="presParOf" srcId="{A1CEED2C-4FB2-4412-B589-A0E8646BC644}" destId="{D539EF09-A2D8-4075-BD27-7E8F89565164}" srcOrd="1" destOrd="0" presId="urn:microsoft.com/office/officeart/2009/3/layout/HorizontalOrganizationChart"/>
    <dgm:cxn modelId="{0AF831B2-1DA5-4087-AE41-F2F37C76A674}" type="presParOf" srcId="{A1CEED2C-4FB2-4412-B589-A0E8646BC644}" destId="{BFD384ED-7D64-4038-8BBC-F2D3A7FA2D7F}" srcOrd="2" destOrd="0" presId="urn:microsoft.com/office/officeart/2009/3/layout/HorizontalOrganizationChart"/>
    <dgm:cxn modelId="{5AAC3A1B-929D-4657-A557-72241E67BBFC}" type="presParOf" srcId="{5E442383-C05D-40BB-8E4D-0BC35E6B544A}" destId="{6E933318-87EF-4666-9EBB-41EF41038B48}" srcOrd="2" destOrd="0" presId="urn:microsoft.com/office/officeart/2009/3/layout/HorizontalOrganizationChart"/>
    <dgm:cxn modelId="{F9F92689-8F39-4A94-9C3C-294285BC0F66}" type="presParOf" srcId="{5E442383-C05D-40BB-8E4D-0BC35E6B544A}" destId="{3AB55450-3241-4054-95E5-25C616CE217A}" srcOrd="3" destOrd="0" presId="urn:microsoft.com/office/officeart/2009/3/layout/HorizontalOrganizationChart"/>
    <dgm:cxn modelId="{10F6EAF2-9FC5-4293-B349-F5AE8AF15C1E}" type="presParOf" srcId="{3AB55450-3241-4054-95E5-25C616CE217A}" destId="{C37C993D-4248-41A5-90A8-9E2B7883087F}" srcOrd="0" destOrd="0" presId="urn:microsoft.com/office/officeart/2009/3/layout/HorizontalOrganizationChart"/>
    <dgm:cxn modelId="{DF0269EB-4AAD-4D5F-A043-6078E3687DCD}" type="presParOf" srcId="{C37C993D-4248-41A5-90A8-9E2B7883087F}" destId="{A0E28B0F-529D-448B-AFFD-3989009E90BE}" srcOrd="0" destOrd="0" presId="urn:microsoft.com/office/officeart/2009/3/layout/HorizontalOrganizationChart"/>
    <dgm:cxn modelId="{D6E21686-5FFC-461E-A762-AD00479FBFA8}" type="presParOf" srcId="{C37C993D-4248-41A5-90A8-9E2B7883087F}" destId="{F3793BB6-E798-4AFC-8B4F-F90EA4C06F91}" srcOrd="1" destOrd="0" presId="urn:microsoft.com/office/officeart/2009/3/layout/HorizontalOrganizationChart"/>
    <dgm:cxn modelId="{7545BC28-1DFE-4C59-ABAE-EB431C1FB348}" type="presParOf" srcId="{3AB55450-3241-4054-95E5-25C616CE217A}" destId="{F004B639-2275-41F3-A639-CB3DA1E6E1EB}" srcOrd="1" destOrd="0" presId="urn:microsoft.com/office/officeart/2009/3/layout/HorizontalOrganizationChart"/>
    <dgm:cxn modelId="{060A4710-9E0C-43E7-B7C3-2BA1B0E6F016}" type="presParOf" srcId="{3AB55450-3241-4054-95E5-25C616CE217A}" destId="{0A320E16-0C70-4C72-ABCC-2B089EF8C325}" srcOrd="2" destOrd="0" presId="urn:microsoft.com/office/officeart/2009/3/layout/HorizontalOrganizationChart"/>
    <dgm:cxn modelId="{91AD3E63-16CF-4D8B-9F13-F0C63BA68768}" type="presParOf" srcId="{B65B72AB-FE07-4A75-BEDF-DA68653B381A}" destId="{A88A32E2-9A7D-4071-B5CA-499D0DE2E68A}" srcOrd="2" destOrd="0" presId="urn:microsoft.com/office/officeart/2009/3/layout/HorizontalOrganizationChart"/>
    <dgm:cxn modelId="{FDBACAF6-68E5-4183-A9B3-A354F7C512E5}" type="presParOf" srcId="{5BBCFEFD-C06B-42FD-A551-75318C8219B4}" destId="{766DEE33-84C9-4D1F-8F79-BF0EFFA804C1}" srcOrd="4" destOrd="0" presId="urn:microsoft.com/office/officeart/2009/3/layout/HorizontalOrganizationChart"/>
    <dgm:cxn modelId="{F0D04E35-E355-4C23-95D4-7CEB848380E0}" type="presParOf" srcId="{5BBCFEFD-C06B-42FD-A551-75318C8219B4}" destId="{2284171C-609B-4EFC-9135-7763C389EFAF}" srcOrd="5" destOrd="0" presId="urn:microsoft.com/office/officeart/2009/3/layout/HorizontalOrganizationChart"/>
    <dgm:cxn modelId="{AD0FA2D8-83CB-476E-8A64-6359FC66D287}" type="presParOf" srcId="{2284171C-609B-4EFC-9135-7763C389EFAF}" destId="{9648E968-2A3F-43A1-8EBA-9C7CCA2FDF24}" srcOrd="0" destOrd="0" presId="urn:microsoft.com/office/officeart/2009/3/layout/HorizontalOrganizationChart"/>
    <dgm:cxn modelId="{3BA26282-D3C2-48AB-8CF7-D3C136DF11A7}" type="presParOf" srcId="{9648E968-2A3F-43A1-8EBA-9C7CCA2FDF24}" destId="{EA270CB7-AE02-42F9-B4A3-427381CE2B58}" srcOrd="0" destOrd="0" presId="urn:microsoft.com/office/officeart/2009/3/layout/HorizontalOrganizationChart"/>
    <dgm:cxn modelId="{CB6CFEDC-755C-47E5-860A-AEC7920FF4C4}" type="presParOf" srcId="{9648E968-2A3F-43A1-8EBA-9C7CCA2FDF24}" destId="{8B239796-2AA7-4295-99B4-D5AC14E62B4B}" srcOrd="1" destOrd="0" presId="urn:microsoft.com/office/officeart/2009/3/layout/HorizontalOrganizationChart"/>
    <dgm:cxn modelId="{C34311B7-839F-4D20-A95E-375389592F3B}" type="presParOf" srcId="{2284171C-609B-4EFC-9135-7763C389EFAF}" destId="{70F797C6-21AF-4CC8-BC06-F0BF5A2F09C8}" srcOrd="1" destOrd="0" presId="urn:microsoft.com/office/officeart/2009/3/layout/HorizontalOrganizationChart"/>
    <dgm:cxn modelId="{EC9209B8-40F8-4855-A5B4-596985E00FF8}" type="presParOf" srcId="{70F797C6-21AF-4CC8-BC06-F0BF5A2F09C8}" destId="{C9C5FF91-4D91-4611-94A6-CF9B27A79A96}" srcOrd="0" destOrd="0" presId="urn:microsoft.com/office/officeart/2009/3/layout/HorizontalOrganizationChart"/>
    <dgm:cxn modelId="{7A4C8B98-9FEB-49F1-A24A-5DC7017BEC1F}" type="presParOf" srcId="{70F797C6-21AF-4CC8-BC06-F0BF5A2F09C8}" destId="{6A8F80BD-0DBD-4845-AB8A-06FF39F9A26D}" srcOrd="1" destOrd="0" presId="urn:microsoft.com/office/officeart/2009/3/layout/HorizontalOrganizationChart"/>
    <dgm:cxn modelId="{B56B42B3-C511-4E52-99F7-C669884F40EC}" type="presParOf" srcId="{6A8F80BD-0DBD-4845-AB8A-06FF39F9A26D}" destId="{14A066FA-7CF3-4171-B6D4-8E05132532E4}" srcOrd="0" destOrd="0" presId="urn:microsoft.com/office/officeart/2009/3/layout/HorizontalOrganizationChart"/>
    <dgm:cxn modelId="{3AC7D4C5-8D93-4308-B68E-181162742381}" type="presParOf" srcId="{14A066FA-7CF3-4171-B6D4-8E05132532E4}" destId="{CBE8B7FE-F99D-4B79-8A2B-D568B4C05FD1}" srcOrd="0" destOrd="0" presId="urn:microsoft.com/office/officeart/2009/3/layout/HorizontalOrganizationChart"/>
    <dgm:cxn modelId="{A25FFD06-69A9-484F-8527-A82055061D68}" type="presParOf" srcId="{14A066FA-7CF3-4171-B6D4-8E05132532E4}" destId="{054ED87E-845D-4FEC-B0B7-9EE8B6BD8AB0}" srcOrd="1" destOrd="0" presId="urn:microsoft.com/office/officeart/2009/3/layout/HorizontalOrganizationChart"/>
    <dgm:cxn modelId="{66BE71EA-965D-4E59-B1C2-C077D79AF07A}" type="presParOf" srcId="{6A8F80BD-0DBD-4845-AB8A-06FF39F9A26D}" destId="{DE09A175-B9B3-480E-AA9A-3EFA2F7A7543}" srcOrd="1" destOrd="0" presId="urn:microsoft.com/office/officeart/2009/3/layout/HorizontalOrganizationChart"/>
    <dgm:cxn modelId="{AD1D420A-14A9-41F8-9EA2-1A4BB074AF3B}" type="presParOf" srcId="{6A8F80BD-0DBD-4845-AB8A-06FF39F9A26D}" destId="{9278D3F7-3628-46A8-996D-B1E2DDBDE1CD}" srcOrd="2" destOrd="0" presId="urn:microsoft.com/office/officeart/2009/3/layout/HorizontalOrganizationChart"/>
    <dgm:cxn modelId="{BDD0E2AD-B2F5-418D-8C21-5695832F9BFA}" type="presParOf" srcId="{2284171C-609B-4EFC-9135-7763C389EFAF}" destId="{BBD97F0C-869F-4D1F-87F4-985E4B0E34A7}" srcOrd="2" destOrd="0" presId="urn:microsoft.com/office/officeart/2009/3/layout/HorizontalOrganizationChart"/>
    <dgm:cxn modelId="{48A37C76-92F5-475C-8AF0-46ABDDAA9E81}" type="presParOf" srcId="{5BBCFEFD-C06B-42FD-A551-75318C8219B4}" destId="{640C996D-3CF2-4BEC-BCBE-175B66B6BC5D}" srcOrd="6" destOrd="0" presId="urn:microsoft.com/office/officeart/2009/3/layout/HorizontalOrganizationChart"/>
    <dgm:cxn modelId="{E23BAC0F-3753-4D34-A0D7-C5433AC8CE8A}" type="presParOf" srcId="{5BBCFEFD-C06B-42FD-A551-75318C8219B4}" destId="{7060C285-5AE2-4BE9-BD8C-B2C219AA0864}" srcOrd="7" destOrd="0" presId="urn:microsoft.com/office/officeart/2009/3/layout/HorizontalOrganizationChart"/>
    <dgm:cxn modelId="{2C6F2388-C287-428E-B819-B68296F92ADE}" type="presParOf" srcId="{7060C285-5AE2-4BE9-BD8C-B2C219AA0864}" destId="{E9B44BB3-C46B-45AE-8F3F-69A550A44071}" srcOrd="0" destOrd="0" presId="urn:microsoft.com/office/officeart/2009/3/layout/HorizontalOrganizationChart"/>
    <dgm:cxn modelId="{F5A4A499-F094-4B1D-A180-C9C06E0E9F2B}" type="presParOf" srcId="{E9B44BB3-C46B-45AE-8F3F-69A550A44071}" destId="{F4E5DD3E-D12F-406F-B99F-400A66BDA2CC}" srcOrd="0" destOrd="0" presId="urn:microsoft.com/office/officeart/2009/3/layout/HorizontalOrganizationChart"/>
    <dgm:cxn modelId="{50A128F4-DFDC-415D-A3B1-808F6BA0404C}" type="presParOf" srcId="{E9B44BB3-C46B-45AE-8F3F-69A550A44071}" destId="{AA31AD4E-B876-4FDB-A9FF-BB91B6C46ACD}" srcOrd="1" destOrd="0" presId="urn:microsoft.com/office/officeart/2009/3/layout/HorizontalOrganizationChart"/>
    <dgm:cxn modelId="{7FE7899B-D294-4CEB-8D8A-0E33B17F071E}" type="presParOf" srcId="{7060C285-5AE2-4BE9-BD8C-B2C219AA0864}" destId="{BA7944B0-A06B-43C8-B99B-E1A1DFE6F438}" srcOrd="1" destOrd="0" presId="urn:microsoft.com/office/officeart/2009/3/layout/HorizontalOrganizationChart"/>
    <dgm:cxn modelId="{BB5844F7-D3F8-492E-9053-62686CAB4B7D}" type="presParOf" srcId="{BA7944B0-A06B-43C8-B99B-E1A1DFE6F438}" destId="{A826E1DC-906D-4351-86B5-810F8C95EE2F}" srcOrd="0" destOrd="0" presId="urn:microsoft.com/office/officeart/2009/3/layout/HorizontalOrganizationChart"/>
    <dgm:cxn modelId="{A4DA5C84-CD92-44D4-A086-808DB0247BE9}" type="presParOf" srcId="{BA7944B0-A06B-43C8-B99B-E1A1DFE6F438}" destId="{444F28CC-07CA-4CB1-9CE4-3928320C5AB4}" srcOrd="1" destOrd="0" presId="urn:microsoft.com/office/officeart/2009/3/layout/HorizontalOrganizationChart"/>
    <dgm:cxn modelId="{767EABC5-F168-4AEF-B525-304035372C88}" type="presParOf" srcId="{444F28CC-07CA-4CB1-9CE4-3928320C5AB4}" destId="{CF5F3EFE-964B-4289-926C-B5154A3EBDA5}" srcOrd="0" destOrd="0" presId="urn:microsoft.com/office/officeart/2009/3/layout/HorizontalOrganizationChart"/>
    <dgm:cxn modelId="{946F6737-795F-4237-B5E3-7E0F20E723F9}" type="presParOf" srcId="{CF5F3EFE-964B-4289-926C-B5154A3EBDA5}" destId="{755CC609-BCF0-4FF6-A12C-4A8B030C81E0}" srcOrd="0" destOrd="0" presId="urn:microsoft.com/office/officeart/2009/3/layout/HorizontalOrganizationChart"/>
    <dgm:cxn modelId="{EB983E28-790F-4EDB-96B4-691BBA208084}" type="presParOf" srcId="{CF5F3EFE-964B-4289-926C-B5154A3EBDA5}" destId="{125A5CB9-84CD-4B1C-B517-D0E91FD5E52F}" srcOrd="1" destOrd="0" presId="urn:microsoft.com/office/officeart/2009/3/layout/HorizontalOrganizationChart"/>
    <dgm:cxn modelId="{A9539452-F0AD-4B09-9F60-719026BDFB0E}" type="presParOf" srcId="{444F28CC-07CA-4CB1-9CE4-3928320C5AB4}" destId="{7838D9BD-0E32-4950-9DF2-0813A0F7CBE7}" srcOrd="1" destOrd="0" presId="urn:microsoft.com/office/officeart/2009/3/layout/HorizontalOrganizationChart"/>
    <dgm:cxn modelId="{5A3A367B-9213-4DC0-840F-162F67EC40DA}" type="presParOf" srcId="{7838D9BD-0E32-4950-9DF2-0813A0F7CBE7}" destId="{00AF517C-5834-4680-BA98-E2F84FFC94CA}" srcOrd="0" destOrd="0" presId="urn:microsoft.com/office/officeart/2009/3/layout/HorizontalOrganizationChart"/>
    <dgm:cxn modelId="{3A922F84-4543-4CB6-8259-40832A12D8FB}" type="presParOf" srcId="{7838D9BD-0E32-4950-9DF2-0813A0F7CBE7}" destId="{2C83E0E8-17B1-4826-8FB4-A6AD03E5D4FE}" srcOrd="1" destOrd="0" presId="urn:microsoft.com/office/officeart/2009/3/layout/HorizontalOrganizationChart"/>
    <dgm:cxn modelId="{2743860C-B62A-490E-BDB5-223F1C9141D6}" type="presParOf" srcId="{2C83E0E8-17B1-4826-8FB4-A6AD03E5D4FE}" destId="{E78730D3-B843-4634-97E8-6323215D3D64}" srcOrd="0" destOrd="0" presId="urn:microsoft.com/office/officeart/2009/3/layout/HorizontalOrganizationChart"/>
    <dgm:cxn modelId="{7E259E95-3908-42F0-BD8D-1F0299F1639E}" type="presParOf" srcId="{E78730D3-B843-4634-97E8-6323215D3D64}" destId="{16FC3374-4F08-433D-B651-F3E86DD2D6FA}" srcOrd="0" destOrd="0" presId="urn:microsoft.com/office/officeart/2009/3/layout/HorizontalOrganizationChart"/>
    <dgm:cxn modelId="{42DE64AE-B89F-43DB-A58F-E9A42487C0CA}" type="presParOf" srcId="{E78730D3-B843-4634-97E8-6323215D3D64}" destId="{5DB5777C-A3BF-4634-BAA1-F727A38E286C}" srcOrd="1" destOrd="0" presId="urn:microsoft.com/office/officeart/2009/3/layout/HorizontalOrganizationChart"/>
    <dgm:cxn modelId="{2ECF44B8-2D0C-40C8-A635-77299A8F455B}" type="presParOf" srcId="{2C83E0E8-17B1-4826-8FB4-A6AD03E5D4FE}" destId="{E37D536F-A168-4213-AE99-E66BEE4AB1DF}" srcOrd="1" destOrd="0" presId="urn:microsoft.com/office/officeart/2009/3/layout/HorizontalOrganizationChart"/>
    <dgm:cxn modelId="{29258C0B-0D93-4881-B31F-3D5138CA1F80}" type="presParOf" srcId="{2C83E0E8-17B1-4826-8FB4-A6AD03E5D4FE}" destId="{95A1795A-9D2D-4A92-AD69-81F5D98DD752}" srcOrd="2" destOrd="0" presId="urn:microsoft.com/office/officeart/2009/3/layout/HorizontalOrganizationChart"/>
    <dgm:cxn modelId="{D30AC66D-5633-45B0-9E3E-0593A757747A}" type="presParOf" srcId="{7838D9BD-0E32-4950-9DF2-0813A0F7CBE7}" destId="{A61C3A87-6859-4E04-90F7-0262920D4AEA}" srcOrd="2" destOrd="0" presId="urn:microsoft.com/office/officeart/2009/3/layout/HorizontalOrganizationChart"/>
    <dgm:cxn modelId="{3AF0072C-7923-4F06-B5D4-B3F1381F714C}" type="presParOf" srcId="{7838D9BD-0E32-4950-9DF2-0813A0F7CBE7}" destId="{5F39F5D8-A656-4862-BC78-BDAF97519AA7}" srcOrd="3" destOrd="0" presId="urn:microsoft.com/office/officeart/2009/3/layout/HorizontalOrganizationChart"/>
    <dgm:cxn modelId="{07918C73-506B-4F26-B228-B7AC33681FBE}" type="presParOf" srcId="{5F39F5D8-A656-4862-BC78-BDAF97519AA7}" destId="{F060050A-82FE-46A0-BC4C-2B675CE2D146}" srcOrd="0" destOrd="0" presId="urn:microsoft.com/office/officeart/2009/3/layout/HorizontalOrganizationChart"/>
    <dgm:cxn modelId="{CD9612F8-6002-4B1D-9079-F971246E6F48}" type="presParOf" srcId="{F060050A-82FE-46A0-BC4C-2B675CE2D146}" destId="{11E2EF9F-940B-4018-BEE9-49D2058602BF}" srcOrd="0" destOrd="0" presId="urn:microsoft.com/office/officeart/2009/3/layout/HorizontalOrganizationChart"/>
    <dgm:cxn modelId="{26158516-F7F2-4A4B-8350-BC6C56D3C369}" type="presParOf" srcId="{F060050A-82FE-46A0-BC4C-2B675CE2D146}" destId="{47D247D2-F5DD-4441-B4ED-55D82E84A1ED}" srcOrd="1" destOrd="0" presId="urn:microsoft.com/office/officeart/2009/3/layout/HorizontalOrganizationChart"/>
    <dgm:cxn modelId="{6882CC59-931D-4CFE-963F-CB300BDCBFB7}" type="presParOf" srcId="{5F39F5D8-A656-4862-BC78-BDAF97519AA7}" destId="{958F70A2-8D0A-4A4A-9B61-0250720EDF15}" srcOrd="1" destOrd="0" presId="urn:microsoft.com/office/officeart/2009/3/layout/HorizontalOrganizationChart"/>
    <dgm:cxn modelId="{99E5CDDA-0908-415A-898A-63C8ADF969D8}" type="presParOf" srcId="{5F39F5D8-A656-4862-BC78-BDAF97519AA7}" destId="{5C918D9A-27AB-4E75-A1FE-546DD33F8A0C}" srcOrd="2" destOrd="0" presId="urn:microsoft.com/office/officeart/2009/3/layout/HorizontalOrganizationChart"/>
    <dgm:cxn modelId="{F15C28B5-55C8-4F53-AAAA-3D72E251CF93}" type="presParOf" srcId="{444F28CC-07CA-4CB1-9CE4-3928320C5AB4}" destId="{1389EC2B-7EE0-426B-8483-739076805EF3}" srcOrd="2" destOrd="0" presId="urn:microsoft.com/office/officeart/2009/3/layout/HorizontalOrganizationChart"/>
    <dgm:cxn modelId="{8AC87281-B102-4834-8CEA-C16FD3D6EEB2}" type="presParOf" srcId="{7060C285-5AE2-4BE9-BD8C-B2C219AA0864}" destId="{FB44208D-A3E2-4DA9-B659-B68FB23BED8A}" srcOrd="2" destOrd="0" presId="urn:microsoft.com/office/officeart/2009/3/layout/HorizontalOrganizationChart"/>
    <dgm:cxn modelId="{5A42E8AF-B812-47F6-BD42-E9510156A647}" type="presParOf" srcId="{A25DF5DB-46B4-4478-9CA6-087D8AA7B5B0}" destId="{6C541799-1667-466F-9729-A859EB7A55E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F8BF882-3708-4A0E-A999-0C534219B588}"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es-ES"/>
        </a:p>
      </dgm:t>
    </dgm:pt>
    <dgm:pt modelId="{CB784B1A-14E8-491C-BC1A-A9E441366941}">
      <dgm:prSet phldrT="[Texto]"/>
      <dgm:spPr/>
      <dgm:t>
        <a:bodyPr/>
        <a:lstStyle/>
        <a:p>
          <a:r>
            <a:rPr lang="es-ES" dirty="0" smtClean="0"/>
            <a:t>TIPOS DE COMUNICACIÓN</a:t>
          </a:r>
          <a:endParaRPr lang="es-ES" dirty="0"/>
        </a:p>
      </dgm:t>
    </dgm:pt>
    <dgm:pt modelId="{F72B9E8B-2B57-444C-8CC4-8623065F0A29}" type="parTrans" cxnId="{A28BEDDC-8728-43E0-A9EF-0366CB2D8C3F}">
      <dgm:prSet/>
      <dgm:spPr/>
      <dgm:t>
        <a:bodyPr/>
        <a:lstStyle/>
        <a:p>
          <a:endParaRPr lang="es-ES"/>
        </a:p>
      </dgm:t>
    </dgm:pt>
    <dgm:pt modelId="{A3C28D72-BFA7-41B9-84AF-FB09E5AC4AB1}" type="sibTrans" cxnId="{A28BEDDC-8728-43E0-A9EF-0366CB2D8C3F}">
      <dgm:prSet/>
      <dgm:spPr/>
      <dgm:t>
        <a:bodyPr/>
        <a:lstStyle/>
        <a:p>
          <a:endParaRPr lang="es-ES"/>
        </a:p>
      </dgm:t>
    </dgm:pt>
    <dgm:pt modelId="{13FA1102-94D4-4093-A566-C008E3448F34}">
      <dgm:prSet phldrT="[Texto]"/>
      <dgm:spPr/>
      <dgm:t>
        <a:bodyPr/>
        <a:lstStyle/>
        <a:p>
          <a:r>
            <a:rPr lang="es-ES" dirty="0" smtClean="0"/>
            <a:t>VERBAL</a:t>
          </a:r>
          <a:endParaRPr lang="es-ES" dirty="0"/>
        </a:p>
      </dgm:t>
    </dgm:pt>
    <dgm:pt modelId="{D057539D-45B9-4EB7-A6EB-F28B3D6F4659}" type="parTrans" cxnId="{E4EF8EC7-A7FB-40ED-A06C-B7C432961409}">
      <dgm:prSet/>
      <dgm:spPr/>
      <dgm:t>
        <a:bodyPr/>
        <a:lstStyle/>
        <a:p>
          <a:endParaRPr lang="es-ES"/>
        </a:p>
      </dgm:t>
    </dgm:pt>
    <dgm:pt modelId="{1191557E-F954-4EE9-9357-83F49D17EE62}" type="sibTrans" cxnId="{E4EF8EC7-A7FB-40ED-A06C-B7C432961409}">
      <dgm:prSet/>
      <dgm:spPr/>
      <dgm:t>
        <a:bodyPr/>
        <a:lstStyle/>
        <a:p>
          <a:endParaRPr lang="es-ES"/>
        </a:p>
      </dgm:t>
    </dgm:pt>
    <dgm:pt modelId="{99FE202C-0C18-471C-B1B4-2D5D276261DA}">
      <dgm:prSet phldrT="[Texto]"/>
      <dgm:spPr/>
      <dgm:t>
        <a:bodyPr/>
        <a:lstStyle/>
        <a:p>
          <a:r>
            <a:rPr lang="es-ES" dirty="0" smtClean="0"/>
            <a:t>Se debe incluir en la documentación el asunto, momento y personas con las que se comunicó</a:t>
          </a:r>
          <a:endParaRPr lang="es-ES" dirty="0"/>
        </a:p>
      </dgm:t>
    </dgm:pt>
    <dgm:pt modelId="{6D54B0BF-157D-45F2-95C8-4E7494E119AD}" type="parTrans" cxnId="{4DF32E73-03B0-446A-8C95-F0CFCD52CB28}">
      <dgm:prSet/>
      <dgm:spPr/>
      <dgm:t>
        <a:bodyPr/>
        <a:lstStyle/>
        <a:p>
          <a:endParaRPr lang="es-ES"/>
        </a:p>
      </dgm:t>
    </dgm:pt>
    <dgm:pt modelId="{8CCFA995-B41E-4ACF-A22C-384490DAA093}" type="sibTrans" cxnId="{4DF32E73-03B0-446A-8C95-F0CFCD52CB28}">
      <dgm:prSet/>
      <dgm:spPr/>
      <dgm:t>
        <a:bodyPr/>
        <a:lstStyle/>
        <a:p>
          <a:endParaRPr lang="es-ES"/>
        </a:p>
      </dgm:t>
    </dgm:pt>
    <dgm:pt modelId="{BB25F291-903B-4410-ABF9-BF080704B4C5}">
      <dgm:prSet phldrT="[Texto]"/>
      <dgm:spPr/>
      <dgm:t>
        <a:bodyPr/>
        <a:lstStyle/>
        <a:p>
          <a:r>
            <a:rPr lang="es-ES" dirty="0" smtClean="0"/>
            <a:t>ESCRITA</a:t>
          </a:r>
          <a:endParaRPr lang="es-ES" dirty="0"/>
        </a:p>
      </dgm:t>
    </dgm:pt>
    <dgm:pt modelId="{A02708B2-895F-4484-BC3E-62B9EF7FBD7E}" type="parTrans" cxnId="{D7467C47-A9F1-43C7-9270-6A22BDEF29B8}">
      <dgm:prSet/>
      <dgm:spPr/>
      <dgm:t>
        <a:bodyPr/>
        <a:lstStyle/>
        <a:p>
          <a:endParaRPr lang="es-ES"/>
        </a:p>
      </dgm:t>
    </dgm:pt>
    <dgm:pt modelId="{0ABAC253-D9C1-4493-9E4D-75902AE01BF5}" type="sibTrans" cxnId="{D7467C47-A9F1-43C7-9270-6A22BDEF29B8}">
      <dgm:prSet/>
      <dgm:spPr/>
      <dgm:t>
        <a:bodyPr/>
        <a:lstStyle/>
        <a:p>
          <a:endParaRPr lang="es-ES"/>
        </a:p>
      </dgm:t>
    </dgm:pt>
    <dgm:pt modelId="{699F3C51-2CBA-482B-9330-A981CC779961}">
      <dgm:prSet phldrT="[Texto]"/>
      <dgm:spPr/>
      <dgm:t>
        <a:bodyPr/>
        <a:lstStyle/>
        <a:p>
          <a:r>
            <a:rPr lang="es-ES" dirty="0" smtClean="0"/>
            <a:t>Conservar copia de la documentación</a:t>
          </a:r>
          <a:endParaRPr lang="es-ES" dirty="0"/>
        </a:p>
      </dgm:t>
    </dgm:pt>
    <dgm:pt modelId="{3461D768-B1F3-42A1-9E68-E4CD53924B04}" type="parTrans" cxnId="{29E0B3D2-F603-475D-91CA-B41A4F4557CB}">
      <dgm:prSet/>
      <dgm:spPr/>
      <dgm:t>
        <a:bodyPr/>
        <a:lstStyle/>
        <a:p>
          <a:endParaRPr lang="es-ES"/>
        </a:p>
      </dgm:t>
    </dgm:pt>
    <dgm:pt modelId="{7226E10D-7E9D-4FC0-9723-09BF81C6B35E}" type="sibTrans" cxnId="{29E0B3D2-F603-475D-91CA-B41A4F4557CB}">
      <dgm:prSet/>
      <dgm:spPr/>
      <dgm:t>
        <a:bodyPr/>
        <a:lstStyle/>
        <a:p>
          <a:endParaRPr lang="es-ES"/>
        </a:p>
      </dgm:t>
    </dgm:pt>
    <dgm:pt modelId="{8C9E1531-23A3-4983-BBE9-D69E4FBBCBC8}" type="pres">
      <dgm:prSet presAssocID="{7F8BF882-3708-4A0E-A999-0C534219B588}" presName="hierChild1" presStyleCnt="0">
        <dgm:presLayoutVars>
          <dgm:chPref val="1"/>
          <dgm:dir/>
          <dgm:animOne val="branch"/>
          <dgm:animLvl val="lvl"/>
          <dgm:resizeHandles/>
        </dgm:presLayoutVars>
      </dgm:prSet>
      <dgm:spPr/>
      <dgm:t>
        <a:bodyPr/>
        <a:lstStyle/>
        <a:p>
          <a:endParaRPr lang="es-ES"/>
        </a:p>
      </dgm:t>
    </dgm:pt>
    <dgm:pt modelId="{3BC8B454-1B19-48DF-8326-25C742E65362}" type="pres">
      <dgm:prSet presAssocID="{CB784B1A-14E8-491C-BC1A-A9E441366941}" presName="hierRoot1" presStyleCnt="0"/>
      <dgm:spPr/>
    </dgm:pt>
    <dgm:pt modelId="{48887369-6326-476E-8245-866DB4187B26}" type="pres">
      <dgm:prSet presAssocID="{CB784B1A-14E8-491C-BC1A-A9E441366941}" presName="composite" presStyleCnt="0"/>
      <dgm:spPr/>
    </dgm:pt>
    <dgm:pt modelId="{B6823C5D-944C-4FC8-9973-5B039802FA5F}" type="pres">
      <dgm:prSet presAssocID="{CB784B1A-14E8-491C-BC1A-A9E441366941}" presName="background" presStyleLbl="node0" presStyleIdx="0" presStyleCnt="1"/>
      <dgm:spPr/>
    </dgm:pt>
    <dgm:pt modelId="{74212A32-B625-47BA-A706-298503F619ED}" type="pres">
      <dgm:prSet presAssocID="{CB784B1A-14E8-491C-BC1A-A9E441366941}" presName="text" presStyleLbl="fgAcc0" presStyleIdx="0" presStyleCnt="1">
        <dgm:presLayoutVars>
          <dgm:chPref val="3"/>
        </dgm:presLayoutVars>
      </dgm:prSet>
      <dgm:spPr/>
      <dgm:t>
        <a:bodyPr/>
        <a:lstStyle/>
        <a:p>
          <a:endParaRPr lang="es-ES"/>
        </a:p>
      </dgm:t>
    </dgm:pt>
    <dgm:pt modelId="{646FC62B-96F1-426C-B022-4A66BDFFDE77}" type="pres">
      <dgm:prSet presAssocID="{CB784B1A-14E8-491C-BC1A-A9E441366941}" presName="hierChild2" presStyleCnt="0"/>
      <dgm:spPr/>
    </dgm:pt>
    <dgm:pt modelId="{35401109-3A00-40B7-A815-4A274749E41C}" type="pres">
      <dgm:prSet presAssocID="{D057539D-45B9-4EB7-A6EB-F28B3D6F4659}" presName="Name10" presStyleLbl="parChTrans1D2" presStyleIdx="0" presStyleCnt="2"/>
      <dgm:spPr/>
      <dgm:t>
        <a:bodyPr/>
        <a:lstStyle/>
        <a:p>
          <a:endParaRPr lang="es-ES"/>
        </a:p>
      </dgm:t>
    </dgm:pt>
    <dgm:pt modelId="{6B4C198B-6442-4E78-B951-505D55A924C0}" type="pres">
      <dgm:prSet presAssocID="{13FA1102-94D4-4093-A566-C008E3448F34}" presName="hierRoot2" presStyleCnt="0"/>
      <dgm:spPr/>
    </dgm:pt>
    <dgm:pt modelId="{0FB90D16-8DF0-42D4-BDDF-DEC85676DC6E}" type="pres">
      <dgm:prSet presAssocID="{13FA1102-94D4-4093-A566-C008E3448F34}" presName="composite2" presStyleCnt="0"/>
      <dgm:spPr/>
    </dgm:pt>
    <dgm:pt modelId="{BF8899A1-49F8-4494-9DFC-4ED39766F3B5}" type="pres">
      <dgm:prSet presAssocID="{13FA1102-94D4-4093-A566-C008E3448F34}" presName="background2" presStyleLbl="node2" presStyleIdx="0" presStyleCnt="2"/>
      <dgm:spPr/>
    </dgm:pt>
    <dgm:pt modelId="{92315D79-F906-4D1D-B61E-0F86616C9E0A}" type="pres">
      <dgm:prSet presAssocID="{13FA1102-94D4-4093-A566-C008E3448F34}" presName="text2" presStyleLbl="fgAcc2" presStyleIdx="0" presStyleCnt="2">
        <dgm:presLayoutVars>
          <dgm:chPref val="3"/>
        </dgm:presLayoutVars>
      </dgm:prSet>
      <dgm:spPr/>
      <dgm:t>
        <a:bodyPr/>
        <a:lstStyle/>
        <a:p>
          <a:endParaRPr lang="es-ES"/>
        </a:p>
      </dgm:t>
    </dgm:pt>
    <dgm:pt modelId="{722F4388-1C47-4393-829C-CD6BF5CDAC4F}" type="pres">
      <dgm:prSet presAssocID="{13FA1102-94D4-4093-A566-C008E3448F34}" presName="hierChild3" presStyleCnt="0"/>
      <dgm:spPr/>
    </dgm:pt>
    <dgm:pt modelId="{3CF3A860-B425-485A-8CAF-83A1D80F5E86}" type="pres">
      <dgm:prSet presAssocID="{6D54B0BF-157D-45F2-95C8-4E7494E119AD}" presName="Name17" presStyleLbl="parChTrans1D3" presStyleIdx="0" presStyleCnt="2"/>
      <dgm:spPr/>
      <dgm:t>
        <a:bodyPr/>
        <a:lstStyle/>
        <a:p>
          <a:endParaRPr lang="es-ES"/>
        </a:p>
      </dgm:t>
    </dgm:pt>
    <dgm:pt modelId="{A5E7B001-2C06-4862-9689-09590DE79362}" type="pres">
      <dgm:prSet presAssocID="{99FE202C-0C18-471C-B1B4-2D5D276261DA}" presName="hierRoot3" presStyleCnt="0"/>
      <dgm:spPr/>
    </dgm:pt>
    <dgm:pt modelId="{0E190339-5560-4559-A83D-9B2F0DEEAFAA}" type="pres">
      <dgm:prSet presAssocID="{99FE202C-0C18-471C-B1B4-2D5D276261DA}" presName="composite3" presStyleCnt="0"/>
      <dgm:spPr/>
    </dgm:pt>
    <dgm:pt modelId="{82AF0355-F5ED-4A46-AB0E-9EFE49E620F6}" type="pres">
      <dgm:prSet presAssocID="{99FE202C-0C18-471C-B1B4-2D5D276261DA}" presName="background3" presStyleLbl="node3" presStyleIdx="0" presStyleCnt="2"/>
      <dgm:spPr/>
    </dgm:pt>
    <dgm:pt modelId="{1EB8CD9C-39B0-4898-9B1D-5B90836B787A}" type="pres">
      <dgm:prSet presAssocID="{99FE202C-0C18-471C-B1B4-2D5D276261DA}" presName="text3" presStyleLbl="fgAcc3" presStyleIdx="0" presStyleCnt="2">
        <dgm:presLayoutVars>
          <dgm:chPref val="3"/>
        </dgm:presLayoutVars>
      </dgm:prSet>
      <dgm:spPr/>
      <dgm:t>
        <a:bodyPr/>
        <a:lstStyle/>
        <a:p>
          <a:endParaRPr lang="es-ES"/>
        </a:p>
      </dgm:t>
    </dgm:pt>
    <dgm:pt modelId="{15B78BB5-9D28-4831-AEFC-4C40A33456E4}" type="pres">
      <dgm:prSet presAssocID="{99FE202C-0C18-471C-B1B4-2D5D276261DA}" presName="hierChild4" presStyleCnt="0"/>
      <dgm:spPr/>
    </dgm:pt>
    <dgm:pt modelId="{BBB129AD-F498-4410-8672-E1D27F075975}" type="pres">
      <dgm:prSet presAssocID="{A02708B2-895F-4484-BC3E-62B9EF7FBD7E}" presName="Name10" presStyleLbl="parChTrans1D2" presStyleIdx="1" presStyleCnt="2"/>
      <dgm:spPr/>
      <dgm:t>
        <a:bodyPr/>
        <a:lstStyle/>
        <a:p>
          <a:endParaRPr lang="es-ES"/>
        </a:p>
      </dgm:t>
    </dgm:pt>
    <dgm:pt modelId="{BCA6D83A-2C31-4B89-988A-DB6A981B85FD}" type="pres">
      <dgm:prSet presAssocID="{BB25F291-903B-4410-ABF9-BF080704B4C5}" presName="hierRoot2" presStyleCnt="0"/>
      <dgm:spPr/>
    </dgm:pt>
    <dgm:pt modelId="{38064E74-F022-42C0-AA6B-A6D055E7B557}" type="pres">
      <dgm:prSet presAssocID="{BB25F291-903B-4410-ABF9-BF080704B4C5}" presName="composite2" presStyleCnt="0"/>
      <dgm:spPr/>
    </dgm:pt>
    <dgm:pt modelId="{CF70EFEC-CA48-4E58-8151-A5B456B2BA67}" type="pres">
      <dgm:prSet presAssocID="{BB25F291-903B-4410-ABF9-BF080704B4C5}" presName="background2" presStyleLbl="node2" presStyleIdx="1" presStyleCnt="2"/>
      <dgm:spPr/>
    </dgm:pt>
    <dgm:pt modelId="{C7948CBD-580A-44DA-8C89-855D052FF326}" type="pres">
      <dgm:prSet presAssocID="{BB25F291-903B-4410-ABF9-BF080704B4C5}" presName="text2" presStyleLbl="fgAcc2" presStyleIdx="1" presStyleCnt="2">
        <dgm:presLayoutVars>
          <dgm:chPref val="3"/>
        </dgm:presLayoutVars>
      </dgm:prSet>
      <dgm:spPr/>
      <dgm:t>
        <a:bodyPr/>
        <a:lstStyle/>
        <a:p>
          <a:endParaRPr lang="es-ES"/>
        </a:p>
      </dgm:t>
    </dgm:pt>
    <dgm:pt modelId="{08F20408-9B08-4106-BEAA-C559DCF7E68C}" type="pres">
      <dgm:prSet presAssocID="{BB25F291-903B-4410-ABF9-BF080704B4C5}" presName="hierChild3" presStyleCnt="0"/>
      <dgm:spPr/>
    </dgm:pt>
    <dgm:pt modelId="{050ABC2D-634B-4121-92CA-CBA21A9874C0}" type="pres">
      <dgm:prSet presAssocID="{3461D768-B1F3-42A1-9E68-E4CD53924B04}" presName="Name17" presStyleLbl="parChTrans1D3" presStyleIdx="1" presStyleCnt="2"/>
      <dgm:spPr/>
      <dgm:t>
        <a:bodyPr/>
        <a:lstStyle/>
        <a:p>
          <a:endParaRPr lang="es-ES"/>
        </a:p>
      </dgm:t>
    </dgm:pt>
    <dgm:pt modelId="{EA3B02FC-C454-4554-9607-58A9BDDAA5B9}" type="pres">
      <dgm:prSet presAssocID="{699F3C51-2CBA-482B-9330-A981CC779961}" presName="hierRoot3" presStyleCnt="0"/>
      <dgm:spPr/>
    </dgm:pt>
    <dgm:pt modelId="{2F092C0C-200B-44A6-93D9-97BDCE107205}" type="pres">
      <dgm:prSet presAssocID="{699F3C51-2CBA-482B-9330-A981CC779961}" presName="composite3" presStyleCnt="0"/>
      <dgm:spPr/>
    </dgm:pt>
    <dgm:pt modelId="{71EC57F4-465C-4B44-9DA4-3F7C18844E24}" type="pres">
      <dgm:prSet presAssocID="{699F3C51-2CBA-482B-9330-A981CC779961}" presName="background3" presStyleLbl="node3" presStyleIdx="1" presStyleCnt="2"/>
      <dgm:spPr/>
    </dgm:pt>
    <dgm:pt modelId="{C6805D70-E107-4BBE-B29D-3185CAAD1B1E}" type="pres">
      <dgm:prSet presAssocID="{699F3C51-2CBA-482B-9330-A981CC779961}" presName="text3" presStyleLbl="fgAcc3" presStyleIdx="1" presStyleCnt="2">
        <dgm:presLayoutVars>
          <dgm:chPref val="3"/>
        </dgm:presLayoutVars>
      </dgm:prSet>
      <dgm:spPr/>
      <dgm:t>
        <a:bodyPr/>
        <a:lstStyle/>
        <a:p>
          <a:endParaRPr lang="es-ES"/>
        </a:p>
      </dgm:t>
    </dgm:pt>
    <dgm:pt modelId="{164E4371-DAE6-4A5A-AB59-8D318798C3D9}" type="pres">
      <dgm:prSet presAssocID="{699F3C51-2CBA-482B-9330-A981CC779961}" presName="hierChild4" presStyleCnt="0"/>
      <dgm:spPr/>
    </dgm:pt>
  </dgm:ptLst>
  <dgm:cxnLst>
    <dgm:cxn modelId="{C0BCA298-2670-4CC3-91F3-5E89D746D02A}" type="presOf" srcId="{D057539D-45B9-4EB7-A6EB-F28B3D6F4659}" destId="{35401109-3A00-40B7-A815-4A274749E41C}" srcOrd="0" destOrd="0" presId="urn:microsoft.com/office/officeart/2005/8/layout/hierarchy1"/>
    <dgm:cxn modelId="{A0667DED-E9F1-4C7C-BD5A-F44D66636F5E}" type="presOf" srcId="{A02708B2-895F-4484-BC3E-62B9EF7FBD7E}" destId="{BBB129AD-F498-4410-8672-E1D27F075975}" srcOrd="0" destOrd="0" presId="urn:microsoft.com/office/officeart/2005/8/layout/hierarchy1"/>
    <dgm:cxn modelId="{E9B2A9D1-1828-4463-AA22-DF5432086D9F}" type="presOf" srcId="{3461D768-B1F3-42A1-9E68-E4CD53924B04}" destId="{050ABC2D-634B-4121-92CA-CBA21A9874C0}" srcOrd="0" destOrd="0" presId="urn:microsoft.com/office/officeart/2005/8/layout/hierarchy1"/>
    <dgm:cxn modelId="{E4EF8EC7-A7FB-40ED-A06C-B7C432961409}" srcId="{CB784B1A-14E8-491C-BC1A-A9E441366941}" destId="{13FA1102-94D4-4093-A566-C008E3448F34}" srcOrd="0" destOrd="0" parTransId="{D057539D-45B9-4EB7-A6EB-F28B3D6F4659}" sibTransId="{1191557E-F954-4EE9-9357-83F49D17EE62}"/>
    <dgm:cxn modelId="{8D096FAC-7213-4A93-88CE-A9A84D1DAFC8}" type="presOf" srcId="{7F8BF882-3708-4A0E-A999-0C534219B588}" destId="{8C9E1531-23A3-4983-BBE9-D69E4FBBCBC8}" srcOrd="0" destOrd="0" presId="urn:microsoft.com/office/officeart/2005/8/layout/hierarchy1"/>
    <dgm:cxn modelId="{98FCB69D-3954-4F03-B128-1FC0E6EABE76}" type="presOf" srcId="{BB25F291-903B-4410-ABF9-BF080704B4C5}" destId="{C7948CBD-580A-44DA-8C89-855D052FF326}" srcOrd="0" destOrd="0" presId="urn:microsoft.com/office/officeart/2005/8/layout/hierarchy1"/>
    <dgm:cxn modelId="{1045DF58-93BD-4CDF-AC2E-841AB90FBA1C}" type="presOf" srcId="{CB784B1A-14E8-491C-BC1A-A9E441366941}" destId="{74212A32-B625-47BA-A706-298503F619ED}" srcOrd="0" destOrd="0" presId="urn:microsoft.com/office/officeart/2005/8/layout/hierarchy1"/>
    <dgm:cxn modelId="{29E0B3D2-F603-475D-91CA-B41A4F4557CB}" srcId="{BB25F291-903B-4410-ABF9-BF080704B4C5}" destId="{699F3C51-2CBA-482B-9330-A981CC779961}" srcOrd="0" destOrd="0" parTransId="{3461D768-B1F3-42A1-9E68-E4CD53924B04}" sibTransId="{7226E10D-7E9D-4FC0-9723-09BF81C6B35E}"/>
    <dgm:cxn modelId="{39C445BF-8EB9-4CC7-8D70-DC5B73E0CB0C}" type="presOf" srcId="{99FE202C-0C18-471C-B1B4-2D5D276261DA}" destId="{1EB8CD9C-39B0-4898-9B1D-5B90836B787A}" srcOrd="0" destOrd="0" presId="urn:microsoft.com/office/officeart/2005/8/layout/hierarchy1"/>
    <dgm:cxn modelId="{F00A2CE6-70E6-45E9-B583-F1E53375D176}" type="presOf" srcId="{699F3C51-2CBA-482B-9330-A981CC779961}" destId="{C6805D70-E107-4BBE-B29D-3185CAAD1B1E}" srcOrd="0" destOrd="0" presId="urn:microsoft.com/office/officeart/2005/8/layout/hierarchy1"/>
    <dgm:cxn modelId="{B7F901C7-5E01-45DA-9F7D-60071DB68EB3}" type="presOf" srcId="{6D54B0BF-157D-45F2-95C8-4E7494E119AD}" destId="{3CF3A860-B425-485A-8CAF-83A1D80F5E86}" srcOrd="0" destOrd="0" presId="urn:microsoft.com/office/officeart/2005/8/layout/hierarchy1"/>
    <dgm:cxn modelId="{5CE32AAD-44DB-46D9-B48C-93083181B270}" type="presOf" srcId="{13FA1102-94D4-4093-A566-C008E3448F34}" destId="{92315D79-F906-4D1D-B61E-0F86616C9E0A}" srcOrd="0" destOrd="0" presId="urn:microsoft.com/office/officeart/2005/8/layout/hierarchy1"/>
    <dgm:cxn modelId="{4DF32E73-03B0-446A-8C95-F0CFCD52CB28}" srcId="{13FA1102-94D4-4093-A566-C008E3448F34}" destId="{99FE202C-0C18-471C-B1B4-2D5D276261DA}" srcOrd="0" destOrd="0" parTransId="{6D54B0BF-157D-45F2-95C8-4E7494E119AD}" sibTransId="{8CCFA995-B41E-4ACF-A22C-384490DAA093}"/>
    <dgm:cxn modelId="{D7467C47-A9F1-43C7-9270-6A22BDEF29B8}" srcId="{CB784B1A-14E8-491C-BC1A-A9E441366941}" destId="{BB25F291-903B-4410-ABF9-BF080704B4C5}" srcOrd="1" destOrd="0" parTransId="{A02708B2-895F-4484-BC3E-62B9EF7FBD7E}" sibTransId="{0ABAC253-D9C1-4493-9E4D-75902AE01BF5}"/>
    <dgm:cxn modelId="{A28BEDDC-8728-43E0-A9EF-0366CB2D8C3F}" srcId="{7F8BF882-3708-4A0E-A999-0C534219B588}" destId="{CB784B1A-14E8-491C-BC1A-A9E441366941}" srcOrd="0" destOrd="0" parTransId="{F72B9E8B-2B57-444C-8CC4-8623065F0A29}" sibTransId="{A3C28D72-BFA7-41B9-84AF-FB09E5AC4AB1}"/>
    <dgm:cxn modelId="{60D3D172-9F02-49B5-AAB3-6C404DC224C9}" type="presParOf" srcId="{8C9E1531-23A3-4983-BBE9-D69E4FBBCBC8}" destId="{3BC8B454-1B19-48DF-8326-25C742E65362}" srcOrd="0" destOrd="0" presId="urn:microsoft.com/office/officeart/2005/8/layout/hierarchy1"/>
    <dgm:cxn modelId="{5016028F-57E5-4267-B2D5-D1D4111F96EE}" type="presParOf" srcId="{3BC8B454-1B19-48DF-8326-25C742E65362}" destId="{48887369-6326-476E-8245-866DB4187B26}" srcOrd="0" destOrd="0" presId="urn:microsoft.com/office/officeart/2005/8/layout/hierarchy1"/>
    <dgm:cxn modelId="{5EF272A4-E047-48AA-BB22-124410C54FEA}" type="presParOf" srcId="{48887369-6326-476E-8245-866DB4187B26}" destId="{B6823C5D-944C-4FC8-9973-5B039802FA5F}" srcOrd="0" destOrd="0" presId="urn:microsoft.com/office/officeart/2005/8/layout/hierarchy1"/>
    <dgm:cxn modelId="{A3838254-FEB7-46FF-8286-4AC0847560D7}" type="presParOf" srcId="{48887369-6326-476E-8245-866DB4187B26}" destId="{74212A32-B625-47BA-A706-298503F619ED}" srcOrd="1" destOrd="0" presId="urn:microsoft.com/office/officeart/2005/8/layout/hierarchy1"/>
    <dgm:cxn modelId="{D36B054B-A732-4749-A8B8-90E702BECB9E}" type="presParOf" srcId="{3BC8B454-1B19-48DF-8326-25C742E65362}" destId="{646FC62B-96F1-426C-B022-4A66BDFFDE77}" srcOrd="1" destOrd="0" presId="urn:microsoft.com/office/officeart/2005/8/layout/hierarchy1"/>
    <dgm:cxn modelId="{01E06234-9FE7-43A6-B0D9-A561312CB05A}" type="presParOf" srcId="{646FC62B-96F1-426C-B022-4A66BDFFDE77}" destId="{35401109-3A00-40B7-A815-4A274749E41C}" srcOrd="0" destOrd="0" presId="urn:microsoft.com/office/officeart/2005/8/layout/hierarchy1"/>
    <dgm:cxn modelId="{E30DE9C6-FEE5-4120-BE34-B9759EC036CC}" type="presParOf" srcId="{646FC62B-96F1-426C-B022-4A66BDFFDE77}" destId="{6B4C198B-6442-4E78-B951-505D55A924C0}" srcOrd="1" destOrd="0" presId="urn:microsoft.com/office/officeart/2005/8/layout/hierarchy1"/>
    <dgm:cxn modelId="{3A691BDD-A215-4733-A7A5-C42F9A74F689}" type="presParOf" srcId="{6B4C198B-6442-4E78-B951-505D55A924C0}" destId="{0FB90D16-8DF0-42D4-BDDF-DEC85676DC6E}" srcOrd="0" destOrd="0" presId="urn:microsoft.com/office/officeart/2005/8/layout/hierarchy1"/>
    <dgm:cxn modelId="{B97D8A91-669D-44CB-A7BD-BBE8540A2733}" type="presParOf" srcId="{0FB90D16-8DF0-42D4-BDDF-DEC85676DC6E}" destId="{BF8899A1-49F8-4494-9DFC-4ED39766F3B5}" srcOrd="0" destOrd="0" presId="urn:microsoft.com/office/officeart/2005/8/layout/hierarchy1"/>
    <dgm:cxn modelId="{2DFD8FE6-E2F6-4568-91ED-7436DCC4B4F3}" type="presParOf" srcId="{0FB90D16-8DF0-42D4-BDDF-DEC85676DC6E}" destId="{92315D79-F906-4D1D-B61E-0F86616C9E0A}" srcOrd="1" destOrd="0" presId="urn:microsoft.com/office/officeart/2005/8/layout/hierarchy1"/>
    <dgm:cxn modelId="{6B092B73-F3B6-4A36-85F1-6651E8E89F18}" type="presParOf" srcId="{6B4C198B-6442-4E78-B951-505D55A924C0}" destId="{722F4388-1C47-4393-829C-CD6BF5CDAC4F}" srcOrd="1" destOrd="0" presId="urn:microsoft.com/office/officeart/2005/8/layout/hierarchy1"/>
    <dgm:cxn modelId="{CF4022E0-877A-41B9-8CB4-B2C33D0D5A24}" type="presParOf" srcId="{722F4388-1C47-4393-829C-CD6BF5CDAC4F}" destId="{3CF3A860-B425-485A-8CAF-83A1D80F5E86}" srcOrd="0" destOrd="0" presId="urn:microsoft.com/office/officeart/2005/8/layout/hierarchy1"/>
    <dgm:cxn modelId="{24CA545D-9358-4DBD-A9C6-39EFE588764B}" type="presParOf" srcId="{722F4388-1C47-4393-829C-CD6BF5CDAC4F}" destId="{A5E7B001-2C06-4862-9689-09590DE79362}" srcOrd="1" destOrd="0" presId="urn:microsoft.com/office/officeart/2005/8/layout/hierarchy1"/>
    <dgm:cxn modelId="{91C90937-3A43-498A-9605-557744DB27C8}" type="presParOf" srcId="{A5E7B001-2C06-4862-9689-09590DE79362}" destId="{0E190339-5560-4559-A83D-9B2F0DEEAFAA}" srcOrd="0" destOrd="0" presId="urn:microsoft.com/office/officeart/2005/8/layout/hierarchy1"/>
    <dgm:cxn modelId="{FD0A1681-50CE-46E6-81D6-7DE5405AD731}" type="presParOf" srcId="{0E190339-5560-4559-A83D-9B2F0DEEAFAA}" destId="{82AF0355-F5ED-4A46-AB0E-9EFE49E620F6}" srcOrd="0" destOrd="0" presId="urn:microsoft.com/office/officeart/2005/8/layout/hierarchy1"/>
    <dgm:cxn modelId="{2B0784B7-6FB6-4523-A677-1290DD2E89F0}" type="presParOf" srcId="{0E190339-5560-4559-A83D-9B2F0DEEAFAA}" destId="{1EB8CD9C-39B0-4898-9B1D-5B90836B787A}" srcOrd="1" destOrd="0" presId="urn:microsoft.com/office/officeart/2005/8/layout/hierarchy1"/>
    <dgm:cxn modelId="{12B1F554-0368-467A-AAB7-8F5C390FB48C}" type="presParOf" srcId="{A5E7B001-2C06-4862-9689-09590DE79362}" destId="{15B78BB5-9D28-4831-AEFC-4C40A33456E4}" srcOrd="1" destOrd="0" presId="urn:microsoft.com/office/officeart/2005/8/layout/hierarchy1"/>
    <dgm:cxn modelId="{6B0ABE87-F691-4663-A791-F639A2619A2D}" type="presParOf" srcId="{646FC62B-96F1-426C-B022-4A66BDFFDE77}" destId="{BBB129AD-F498-4410-8672-E1D27F075975}" srcOrd="2" destOrd="0" presId="urn:microsoft.com/office/officeart/2005/8/layout/hierarchy1"/>
    <dgm:cxn modelId="{7E82D484-A114-464C-B210-5AABB8507047}" type="presParOf" srcId="{646FC62B-96F1-426C-B022-4A66BDFFDE77}" destId="{BCA6D83A-2C31-4B89-988A-DB6A981B85FD}" srcOrd="3" destOrd="0" presId="urn:microsoft.com/office/officeart/2005/8/layout/hierarchy1"/>
    <dgm:cxn modelId="{287FB7D0-BA9D-42A3-8C43-1707DC6A7DF6}" type="presParOf" srcId="{BCA6D83A-2C31-4B89-988A-DB6A981B85FD}" destId="{38064E74-F022-42C0-AA6B-A6D055E7B557}" srcOrd="0" destOrd="0" presId="urn:microsoft.com/office/officeart/2005/8/layout/hierarchy1"/>
    <dgm:cxn modelId="{27EB1A86-A293-4515-B4E1-29172442112B}" type="presParOf" srcId="{38064E74-F022-42C0-AA6B-A6D055E7B557}" destId="{CF70EFEC-CA48-4E58-8151-A5B456B2BA67}" srcOrd="0" destOrd="0" presId="urn:microsoft.com/office/officeart/2005/8/layout/hierarchy1"/>
    <dgm:cxn modelId="{90897826-4EFB-4BB4-8B87-34455C294B13}" type="presParOf" srcId="{38064E74-F022-42C0-AA6B-A6D055E7B557}" destId="{C7948CBD-580A-44DA-8C89-855D052FF326}" srcOrd="1" destOrd="0" presId="urn:microsoft.com/office/officeart/2005/8/layout/hierarchy1"/>
    <dgm:cxn modelId="{1FB6C276-D135-421F-8291-44EC0488C5AC}" type="presParOf" srcId="{BCA6D83A-2C31-4B89-988A-DB6A981B85FD}" destId="{08F20408-9B08-4106-BEAA-C559DCF7E68C}" srcOrd="1" destOrd="0" presId="urn:microsoft.com/office/officeart/2005/8/layout/hierarchy1"/>
    <dgm:cxn modelId="{7F0CFF53-196D-43AB-900D-B6C04518FAD0}" type="presParOf" srcId="{08F20408-9B08-4106-BEAA-C559DCF7E68C}" destId="{050ABC2D-634B-4121-92CA-CBA21A9874C0}" srcOrd="0" destOrd="0" presId="urn:microsoft.com/office/officeart/2005/8/layout/hierarchy1"/>
    <dgm:cxn modelId="{F0F7D4C5-009A-4677-B7B7-32EB99153777}" type="presParOf" srcId="{08F20408-9B08-4106-BEAA-C559DCF7E68C}" destId="{EA3B02FC-C454-4554-9607-58A9BDDAA5B9}" srcOrd="1" destOrd="0" presId="urn:microsoft.com/office/officeart/2005/8/layout/hierarchy1"/>
    <dgm:cxn modelId="{CD57020B-DF9F-41D0-A27B-65303C7CF4D9}" type="presParOf" srcId="{EA3B02FC-C454-4554-9607-58A9BDDAA5B9}" destId="{2F092C0C-200B-44A6-93D9-97BDCE107205}" srcOrd="0" destOrd="0" presId="urn:microsoft.com/office/officeart/2005/8/layout/hierarchy1"/>
    <dgm:cxn modelId="{522002F3-74C0-4E22-9D91-855B75DE3664}" type="presParOf" srcId="{2F092C0C-200B-44A6-93D9-97BDCE107205}" destId="{71EC57F4-465C-4B44-9DA4-3F7C18844E24}" srcOrd="0" destOrd="0" presId="urn:microsoft.com/office/officeart/2005/8/layout/hierarchy1"/>
    <dgm:cxn modelId="{6946A75C-0F19-455C-B827-EAFB2810A061}" type="presParOf" srcId="{2F092C0C-200B-44A6-93D9-97BDCE107205}" destId="{C6805D70-E107-4BBE-B29D-3185CAAD1B1E}" srcOrd="1" destOrd="0" presId="urn:microsoft.com/office/officeart/2005/8/layout/hierarchy1"/>
    <dgm:cxn modelId="{6B7A591B-15B5-4103-AB06-69FD83540CD6}" type="presParOf" srcId="{EA3B02FC-C454-4554-9607-58A9BDDAA5B9}" destId="{164E4371-DAE6-4A5A-AB59-8D318798C3D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58FE49-3B59-4844-8CE7-D67E9CD1820F}"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es-ES"/>
        </a:p>
      </dgm:t>
    </dgm:pt>
    <dgm:pt modelId="{828BCF87-6A4D-4A7F-AA60-6F1579C9028B}">
      <dgm:prSet phldrT="[Texto]"/>
      <dgm:spPr/>
      <dgm:t>
        <a:bodyPr/>
        <a:lstStyle/>
        <a:p>
          <a:r>
            <a:rPr lang="es-ES" dirty="0" smtClean="0"/>
            <a:t>Dos normas principales</a:t>
          </a:r>
          <a:endParaRPr lang="es-ES" dirty="0"/>
        </a:p>
      </dgm:t>
    </dgm:pt>
    <dgm:pt modelId="{266F322C-6C2D-4638-B033-58E297F9A4AF}" type="parTrans" cxnId="{02A5DFB1-7FF2-40D2-AB57-40F0C152717F}">
      <dgm:prSet/>
      <dgm:spPr/>
      <dgm:t>
        <a:bodyPr/>
        <a:lstStyle/>
        <a:p>
          <a:endParaRPr lang="es-ES"/>
        </a:p>
      </dgm:t>
    </dgm:pt>
    <dgm:pt modelId="{84BB3128-ED53-479E-87CD-FACA6493729B}" type="sibTrans" cxnId="{02A5DFB1-7FF2-40D2-AB57-40F0C152717F}">
      <dgm:prSet/>
      <dgm:spPr/>
      <dgm:t>
        <a:bodyPr/>
        <a:lstStyle/>
        <a:p>
          <a:endParaRPr lang="es-ES"/>
        </a:p>
      </dgm:t>
    </dgm:pt>
    <dgm:pt modelId="{EEC64D5F-A413-4F2F-A3AB-70A956368592}">
      <dgm:prSet phldrT="[Texto]"/>
      <dgm:spPr/>
      <dgm:t>
        <a:bodyPr/>
        <a:lstStyle/>
        <a:p>
          <a:r>
            <a:rPr lang="es-ES" dirty="0" smtClean="0"/>
            <a:t>NIA-ES 701</a:t>
          </a:r>
          <a:endParaRPr lang="es-ES" dirty="0"/>
        </a:p>
      </dgm:t>
    </dgm:pt>
    <dgm:pt modelId="{3BDFB701-DC65-41E3-B17E-022955772224}" type="parTrans" cxnId="{4091921F-F73E-4A52-BE59-4EBACABC5280}">
      <dgm:prSet/>
      <dgm:spPr/>
      <dgm:t>
        <a:bodyPr/>
        <a:lstStyle/>
        <a:p>
          <a:endParaRPr lang="es-ES" dirty="0"/>
        </a:p>
      </dgm:t>
    </dgm:pt>
    <dgm:pt modelId="{634B29C3-04C7-447D-9799-28E1D8A285E6}" type="sibTrans" cxnId="{4091921F-F73E-4A52-BE59-4EBACABC5280}">
      <dgm:prSet/>
      <dgm:spPr/>
      <dgm:t>
        <a:bodyPr/>
        <a:lstStyle/>
        <a:p>
          <a:endParaRPr lang="es-ES"/>
        </a:p>
      </dgm:t>
    </dgm:pt>
    <dgm:pt modelId="{FF3C29C3-D4EC-4D20-85D9-76D271835BC3}">
      <dgm:prSet phldrT="[Texto]"/>
      <dgm:spPr/>
      <dgm:t>
        <a:bodyPr/>
        <a:lstStyle/>
        <a:p>
          <a:r>
            <a:rPr lang="es-ES" dirty="0" smtClean="0"/>
            <a:t>NIA-ES 260 (Revisada)</a:t>
          </a:r>
          <a:endParaRPr lang="es-ES" dirty="0"/>
        </a:p>
      </dgm:t>
    </dgm:pt>
    <dgm:pt modelId="{2A831509-FE53-4C07-983F-BEAF804536DA}" type="parTrans" cxnId="{A8C39B3F-5A85-4FAE-88C7-F2397311BC4D}">
      <dgm:prSet/>
      <dgm:spPr/>
      <dgm:t>
        <a:bodyPr/>
        <a:lstStyle/>
        <a:p>
          <a:endParaRPr lang="es-ES" dirty="0"/>
        </a:p>
      </dgm:t>
    </dgm:pt>
    <dgm:pt modelId="{E3900616-6BF2-4011-BB14-4DC720127DDF}" type="sibTrans" cxnId="{A8C39B3F-5A85-4FAE-88C7-F2397311BC4D}">
      <dgm:prSet/>
      <dgm:spPr/>
      <dgm:t>
        <a:bodyPr/>
        <a:lstStyle/>
        <a:p>
          <a:endParaRPr lang="es-ES"/>
        </a:p>
      </dgm:t>
    </dgm:pt>
    <dgm:pt modelId="{DAC2DBD1-2B85-4C78-B12F-E37B09C96BA5}">
      <dgm:prSet phldrT="[Texto]"/>
      <dgm:spPr/>
      <dgm:t>
        <a:bodyPr/>
        <a:lstStyle/>
        <a:p>
          <a:r>
            <a:rPr lang="es-ES" dirty="0" smtClean="0"/>
            <a:t>¿Motivo? Aborda las </a:t>
          </a:r>
          <a:r>
            <a:rPr lang="es-ES" b="1" dirty="0" smtClean="0"/>
            <a:t>comunicaciones</a:t>
          </a:r>
          <a:r>
            <a:rPr lang="es-ES" dirty="0" smtClean="0"/>
            <a:t> con los RGE, </a:t>
          </a:r>
          <a:r>
            <a:rPr lang="es-ES" u="sng" dirty="0" smtClean="0"/>
            <a:t>en las que se basarán las KAM</a:t>
          </a:r>
          <a:endParaRPr lang="es-ES" u="sng" dirty="0"/>
        </a:p>
      </dgm:t>
    </dgm:pt>
    <dgm:pt modelId="{89AD6C0A-3B61-4D37-944E-816A48E1B161}" type="parTrans" cxnId="{066F7E99-7A81-494D-BA0F-B7A9DEB24E45}">
      <dgm:prSet/>
      <dgm:spPr/>
      <dgm:t>
        <a:bodyPr/>
        <a:lstStyle/>
        <a:p>
          <a:endParaRPr lang="es-ES" dirty="0"/>
        </a:p>
      </dgm:t>
    </dgm:pt>
    <dgm:pt modelId="{7432A83D-908C-4F6C-AE19-2ACE1ABD21EB}" type="sibTrans" cxnId="{066F7E99-7A81-494D-BA0F-B7A9DEB24E45}">
      <dgm:prSet/>
      <dgm:spPr/>
      <dgm:t>
        <a:bodyPr/>
        <a:lstStyle/>
        <a:p>
          <a:endParaRPr lang="es-ES"/>
        </a:p>
      </dgm:t>
    </dgm:pt>
    <dgm:pt modelId="{B6D011F8-5F91-4ADE-93F5-8380B046985A}" type="pres">
      <dgm:prSet presAssocID="{5E58FE49-3B59-4844-8CE7-D67E9CD1820F}" presName="diagram" presStyleCnt="0">
        <dgm:presLayoutVars>
          <dgm:chPref val="1"/>
          <dgm:dir/>
          <dgm:animOne val="branch"/>
          <dgm:animLvl val="lvl"/>
          <dgm:resizeHandles val="exact"/>
        </dgm:presLayoutVars>
      </dgm:prSet>
      <dgm:spPr/>
      <dgm:t>
        <a:bodyPr/>
        <a:lstStyle/>
        <a:p>
          <a:endParaRPr lang="es-ES"/>
        </a:p>
      </dgm:t>
    </dgm:pt>
    <dgm:pt modelId="{804AA39E-8218-44DF-8971-9E7590CECA52}" type="pres">
      <dgm:prSet presAssocID="{828BCF87-6A4D-4A7F-AA60-6F1579C9028B}" presName="root1" presStyleCnt="0"/>
      <dgm:spPr/>
    </dgm:pt>
    <dgm:pt modelId="{812F5CAA-D38F-44CA-B4D6-58E957D9F18D}" type="pres">
      <dgm:prSet presAssocID="{828BCF87-6A4D-4A7F-AA60-6F1579C9028B}" presName="LevelOneTextNode" presStyleLbl="node0" presStyleIdx="0" presStyleCnt="1">
        <dgm:presLayoutVars>
          <dgm:chPref val="3"/>
        </dgm:presLayoutVars>
      </dgm:prSet>
      <dgm:spPr/>
      <dgm:t>
        <a:bodyPr/>
        <a:lstStyle/>
        <a:p>
          <a:endParaRPr lang="es-ES"/>
        </a:p>
      </dgm:t>
    </dgm:pt>
    <dgm:pt modelId="{99B8EBD6-7F69-4728-8AB6-565F70FCAE98}" type="pres">
      <dgm:prSet presAssocID="{828BCF87-6A4D-4A7F-AA60-6F1579C9028B}" presName="level2hierChild" presStyleCnt="0"/>
      <dgm:spPr/>
    </dgm:pt>
    <dgm:pt modelId="{E2C878EF-E2F1-497F-82BE-3FCC115C1C96}" type="pres">
      <dgm:prSet presAssocID="{3BDFB701-DC65-41E3-B17E-022955772224}" presName="conn2-1" presStyleLbl="parChTrans1D2" presStyleIdx="0" presStyleCnt="2"/>
      <dgm:spPr/>
      <dgm:t>
        <a:bodyPr/>
        <a:lstStyle/>
        <a:p>
          <a:endParaRPr lang="es-ES"/>
        </a:p>
      </dgm:t>
    </dgm:pt>
    <dgm:pt modelId="{6F76D9D9-5453-4DA0-9237-31CA88774B9F}" type="pres">
      <dgm:prSet presAssocID="{3BDFB701-DC65-41E3-B17E-022955772224}" presName="connTx" presStyleLbl="parChTrans1D2" presStyleIdx="0" presStyleCnt="2"/>
      <dgm:spPr/>
      <dgm:t>
        <a:bodyPr/>
        <a:lstStyle/>
        <a:p>
          <a:endParaRPr lang="es-ES"/>
        </a:p>
      </dgm:t>
    </dgm:pt>
    <dgm:pt modelId="{9AC0CB3A-629F-4533-BDD2-8C25F7FAAF03}" type="pres">
      <dgm:prSet presAssocID="{EEC64D5F-A413-4F2F-A3AB-70A956368592}" presName="root2" presStyleCnt="0"/>
      <dgm:spPr/>
    </dgm:pt>
    <dgm:pt modelId="{CCF5E122-78E2-4859-9E1B-24EECC89F1F5}" type="pres">
      <dgm:prSet presAssocID="{EEC64D5F-A413-4F2F-A3AB-70A956368592}" presName="LevelTwoTextNode" presStyleLbl="node2" presStyleIdx="0" presStyleCnt="2">
        <dgm:presLayoutVars>
          <dgm:chPref val="3"/>
        </dgm:presLayoutVars>
      </dgm:prSet>
      <dgm:spPr/>
      <dgm:t>
        <a:bodyPr/>
        <a:lstStyle/>
        <a:p>
          <a:endParaRPr lang="es-ES"/>
        </a:p>
      </dgm:t>
    </dgm:pt>
    <dgm:pt modelId="{F3A64412-7A01-4FF8-A1C1-4262D2E0780A}" type="pres">
      <dgm:prSet presAssocID="{EEC64D5F-A413-4F2F-A3AB-70A956368592}" presName="level3hierChild" presStyleCnt="0"/>
      <dgm:spPr/>
    </dgm:pt>
    <dgm:pt modelId="{B148C739-8EBE-4CE6-B229-DF5288AF3FD0}" type="pres">
      <dgm:prSet presAssocID="{2A831509-FE53-4C07-983F-BEAF804536DA}" presName="conn2-1" presStyleLbl="parChTrans1D2" presStyleIdx="1" presStyleCnt="2"/>
      <dgm:spPr/>
      <dgm:t>
        <a:bodyPr/>
        <a:lstStyle/>
        <a:p>
          <a:endParaRPr lang="es-ES"/>
        </a:p>
      </dgm:t>
    </dgm:pt>
    <dgm:pt modelId="{8FA5C87E-4305-4CEE-9695-F5B1DE4D45B0}" type="pres">
      <dgm:prSet presAssocID="{2A831509-FE53-4C07-983F-BEAF804536DA}" presName="connTx" presStyleLbl="parChTrans1D2" presStyleIdx="1" presStyleCnt="2"/>
      <dgm:spPr/>
      <dgm:t>
        <a:bodyPr/>
        <a:lstStyle/>
        <a:p>
          <a:endParaRPr lang="es-ES"/>
        </a:p>
      </dgm:t>
    </dgm:pt>
    <dgm:pt modelId="{71A2CA01-966D-4552-9996-FAA6CC84F582}" type="pres">
      <dgm:prSet presAssocID="{FF3C29C3-D4EC-4D20-85D9-76D271835BC3}" presName="root2" presStyleCnt="0"/>
      <dgm:spPr/>
    </dgm:pt>
    <dgm:pt modelId="{E3A7CCF4-DDCB-4554-AC82-198293769192}" type="pres">
      <dgm:prSet presAssocID="{FF3C29C3-D4EC-4D20-85D9-76D271835BC3}" presName="LevelTwoTextNode" presStyleLbl="node2" presStyleIdx="1" presStyleCnt="2">
        <dgm:presLayoutVars>
          <dgm:chPref val="3"/>
        </dgm:presLayoutVars>
      </dgm:prSet>
      <dgm:spPr/>
      <dgm:t>
        <a:bodyPr/>
        <a:lstStyle/>
        <a:p>
          <a:endParaRPr lang="es-ES"/>
        </a:p>
      </dgm:t>
    </dgm:pt>
    <dgm:pt modelId="{72F121C7-EA85-4CDB-9455-0A359859F1BA}" type="pres">
      <dgm:prSet presAssocID="{FF3C29C3-D4EC-4D20-85D9-76D271835BC3}" presName="level3hierChild" presStyleCnt="0"/>
      <dgm:spPr/>
    </dgm:pt>
    <dgm:pt modelId="{6BD75BAB-4FCF-4927-A331-3B1035DC5650}" type="pres">
      <dgm:prSet presAssocID="{89AD6C0A-3B61-4D37-944E-816A48E1B161}" presName="conn2-1" presStyleLbl="parChTrans1D3" presStyleIdx="0" presStyleCnt="1"/>
      <dgm:spPr/>
      <dgm:t>
        <a:bodyPr/>
        <a:lstStyle/>
        <a:p>
          <a:endParaRPr lang="es-ES"/>
        </a:p>
      </dgm:t>
    </dgm:pt>
    <dgm:pt modelId="{8A76F49E-FE46-447E-9F71-8F8B81F9D2EA}" type="pres">
      <dgm:prSet presAssocID="{89AD6C0A-3B61-4D37-944E-816A48E1B161}" presName="connTx" presStyleLbl="parChTrans1D3" presStyleIdx="0" presStyleCnt="1"/>
      <dgm:spPr/>
      <dgm:t>
        <a:bodyPr/>
        <a:lstStyle/>
        <a:p>
          <a:endParaRPr lang="es-ES"/>
        </a:p>
      </dgm:t>
    </dgm:pt>
    <dgm:pt modelId="{C8FCD066-3A03-416B-96AF-7E066D2633CE}" type="pres">
      <dgm:prSet presAssocID="{DAC2DBD1-2B85-4C78-B12F-E37B09C96BA5}" presName="root2" presStyleCnt="0"/>
      <dgm:spPr/>
    </dgm:pt>
    <dgm:pt modelId="{3B2EB342-10A1-4405-8686-12AFB8FF0898}" type="pres">
      <dgm:prSet presAssocID="{DAC2DBD1-2B85-4C78-B12F-E37B09C96BA5}" presName="LevelTwoTextNode" presStyleLbl="node3" presStyleIdx="0" presStyleCnt="1">
        <dgm:presLayoutVars>
          <dgm:chPref val="3"/>
        </dgm:presLayoutVars>
      </dgm:prSet>
      <dgm:spPr/>
      <dgm:t>
        <a:bodyPr/>
        <a:lstStyle/>
        <a:p>
          <a:endParaRPr lang="es-ES"/>
        </a:p>
      </dgm:t>
    </dgm:pt>
    <dgm:pt modelId="{F422FAC9-B0F5-43E6-81C8-D475E1DF2902}" type="pres">
      <dgm:prSet presAssocID="{DAC2DBD1-2B85-4C78-B12F-E37B09C96BA5}" presName="level3hierChild" presStyleCnt="0"/>
      <dgm:spPr/>
    </dgm:pt>
  </dgm:ptLst>
  <dgm:cxnLst>
    <dgm:cxn modelId="{CE84F2BE-FB18-4814-8016-BE4344EC44D1}" type="presOf" srcId="{DAC2DBD1-2B85-4C78-B12F-E37B09C96BA5}" destId="{3B2EB342-10A1-4405-8686-12AFB8FF0898}" srcOrd="0" destOrd="0" presId="urn:microsoft.com/office/officeart/2005/8/layout/hierarchy2"/>
    <dgm:cxn modelId="{A8C39B3F-5A85-4FAE-88C7-F2397311BC4D}" srcId="{828BCF87-6A4D-4A7F-AA60-6F1579C9028B}" destId="{FF3C29C3-D4EC-4D20-85D9-76D271835BC3}" srcOrd="1" destOrd="0" parTransId="{2A831509-FE53-4C07-983F-BEAF804536DA}" sibTransId="{E3900616-6BF2-4011-BB14-4DC720127DDF}"/>
    <dgm:cxn modelId="{13BCE01F-7335-4D5E-9FC5-CCDD3CA89400}" type="presOf" srcId="{89AD6C0A-3B61-4D37-944E-816A48E1B161}" destId="{6BD75BAB-4FCF-4927-A331-3B1035DC5650}" srcOrd="0" destOrd="0" presId="urn:microsoft.com/office/officeart/2005/8/layout/hierarchy2"/>
    <dgm:cxn modelId="{4F813B78-BF71-4389-92DB-FDC389A899B6}" type="presOf" srcId="{5E58FE49-3B59-4844-8CE7-D67E9CD1820F}" destId="{B6D011F8-5F91-4ADE-93F5-8380B046985A}" srcOrd="0" destOrd="0" presId="urn:microsoft.com/office/officeart/2005/8/layout/hierarchy2"/>
    <dgm:cxn modelId="{57104538-F150-481F-AF8C-C64CE6088F48}" type="presOf" srcId="{828BCF87-6A4D-4A7F-AA60-6F1579C9028B}" destId="{812F5CAA-D38F-44CA-B4D6-58E957D9F18D}" srcOrd="0" destOrd="0" presId="urn:microsoft.com/office/officeart/2005/8/layout/hierarchy2"/>
    <dgm:cxn modelId="{4091921F-F73E-4A52-BE59-4EBACABC5280}" srcId="{828BCF87-6A4D-4A7F-AA60-6F1579C9028B}" destId="{EEC64D5F-A413-4F2F-A3AB-70A956368592}" srcOrd="0" destOrd="0" parTransId="{3BDFB701-DC65-41E3-B17E-022955772224}" sibTransId="{634B29C3-04C7-447D-9799-28E1D8A285E6}"/>
    <dgm:cxn modelId="{0DB0707B-4DDC-45F4-974A-AA5E12269C1E}" type="presOf" srcId="{EEC64D5F-A413-4F2F-A3AB-70A956368592}" destId="{CCF5E122-78E2-4859-9E1B-24EECC89F1F5}" srcOrd="0" destOrd="0" presId="urn:microsoft.com/office/officeart/2005/8/layout/hierarchy2"/>
    <dgm:cxn modelId="{1EED9D14-59BB-451C-BF4E-DF623142EF81}" type="presOf" srcId="{FF3C29C3-D4EC-4D20-85D9-76D271835BC3}" destId="{E3A7CCF4-DDCB-4554-AC82-198293769192}" srcOrd="0" destOrd="0" presId="urn:microsoft.com/office/officeart/2005/8/layout/hierarchy2"/>
    <dgm:cxn modelId="{B3AAC690-306C-4D10-B838-27FE30A9BEF4}" type="presOf" srcId="{3BDFB701-DC65-41E3-B17E-022955772224}" destId="{6F76D9D9-5453-4DA0-9237-31CA88774B9F}" srcOrd="1" destOrd="0" presId="urn:microsoft.com/office/officeart/2005/8/layout/hierarchy2"/>
    <dgm:cxn modelId="{0F020164-E1D5-444D-90BA-89D83B93BB6B}" type="presOf" srcId="{89AD6C0A-3B61-4D37-944E-816A48E1B161}" destId="{8A76F49E-FE46-447E-9F71-8F8B81F9D2EA}" srcOrd="1" destOrd="0" presId="urn:microsoft.com/office/officeart/2005/8/layout/hierarchy2"/>
    <dgm:cxn modelId="{34F4B708-9DAD-4368-B640-00E3EF4137BF}" type="presOf" srcId="{3BDFB701-DC65-41E3-B17E-022955772224}" destId="{E2C878EF-E2F1-497F-82BE-3FCC115C1C96}" srcOrd="0" destOrd="0" presId="urn:microsoft.com/office/officeart/2005/8/layout/hierarchy2"/>
    <dgm:cxn modelId="{02A5DFB1-7FF2-40D2-AB57-40F0C152717F}" srcId="{5E58FE49-3B59-4844-8CE7-D67E9CD1820F}" destId="{828BCF87-6A4D-4A7F-AA60-6F1579C9028B}" srcOrd="0" destOrd="0" parTransId="{266F322C-6C2D-4638-B033-58E297F9A4AF}" sibTransId="{84BB3128-ED53-479E-87CD-FACA6493729B}"/>
    <dgm:cxn modelId="{8271E65B-A5BA-49E3-9FB0-9EB2F3A34C8B}" type="presOf" srcId="{2A831509-FE53-4C07-983F-BEAF804536DA}" destId="{8FA5C87E-4305-4CEE-9695-F5B1DE4D45B0}" srcOrd="1" destOrd="0" presId="urn:microsoft.com/office/officeart/2005/8/layout/hierarchy2"/>
    <dgm:cxn modelId="{69EEDFC3-3DA6-4C8E-B263-276A0E7DDA4E}" type="presOf" srcId="{2A831509-FE53-4C07-983F-BEAF804536DA}" destId="{B148C739-8EBE-4CE6-B229-DF5288AF3FD0}" srcOrd="0" destOrd="0" presId="urn:microsoft.com/office/officeart/2005/8/layout/hierarchy2"/>
    <dgm:cxn modelId="{066F7E99-7A81-494D-BA0F-B7A9DEB24E45}" srcId="{FF3C29C3-D4EC-4D20-85D9-76D271835BC3}" destId="{DAC2DBD1-2B85-4C78-B12F-E37B09C96BA5}" srcOrd="0" destOrd="0" parTransId="{89AD6C0A-3B61-4D37-944E-816A48E1B161}" sibTransId="{7432A83D-908C-4F6C-AE19-2ACE1ABD21EB}"/>
    <dgm:cxn modelId="{C376F3D1-1277-48AD-9967-F3BD0D501356}" type="presParOf" srcId="{B6D011F8-5F91-4ADE-93F5-8380B046985A}" destId="{804AA39E-8218-44DF-8971-9E7590CECA52}" srcOrd="0" destOrd="0" presId="urn:microsoft.com/office/officeart/2005/8/layout/hierarchy2"/>
    <dgm:cxn modelId="{C1ACA8FC-6105-4409-9E13-A2DED8E43285}" type="presParOf" srcId="{804AA39E-8218-44DF-8971-9E7590CECA52}" destId="{812F5CAA-D38F-44CA-B4D6-58E957D9F18D}" srcOrd="0" destOrd="0" presId="urn:microsoft.com/office/officeart/2005/8/layout/hierarchy2"/>
    <dgm:cxn modelId="{B690178D-8FB8-48AC-A69B-D4117068F000}" type="presParOf" srcId="{804AA39E-8218-44DF-8971-9E7590CECA52}" destId="{99B8EBD6-7F69-4728-8AB6-565F70FCAE98}" srcOrd="1" destOrd="0" presId="urn:microsoft.com/office/officeart/2005/8/layout/hierarchy2"/>
    <dgm:cxn modelId="{82BD93E7-8784-411B-8F40-5F20EBBED7F6}" type="presParOf" srcId="{99B8EBD6-7F69-4728-8AB6-565F70FCAE98}" destId="{E2C878EF-E2F1-497F-82BE-3FCC115C1C96}" srcOrd="0" destOrd="0" presId="urn:microsoft.com/office/officeart/2005/8/layout/hierarchy2"/>
    <dgm:cxn modelId="{74222814-968D-430C-9685-993B72057C2B}" type="presParOf" srcId="{E2C878EF-E2F1-497F-82BE-3FCC115C1C96}" destId="{6F76D9D9-5453-4DA0-9237-31CA88774B9F}" srcOrd="0" destOrd="0" presId="urn:microsoft.com/office/officeart/2005/8/layout/hierarchy2"/>
    <dgm:cxn modelId="{A46CE4F3-9C83-4FA1-A26F-8B0D7049763A}" type="presParOf" srcId="{99B8EBD6-7F69-4728-8AB6-565F70FCAE98}" destId="{9AC0CB3A-629F-4533-BDD2-8C25F7FAAF03}" srcOrd="1" destOrd="0" presId="urn:microsoft.com/office/officeart/2005/8/layout/hierarchy2"/>
    <dgm:cxn modelId="{8464D65E-D15F-406D-B897-303D15313ED9}" type="presParOf" srcId="{9AC0CB3A-629F-4533-BDD2-8C25F7FAAF03}" destId="{CCF5E122-78E2-4859-9E1B-24EECC89F1F5}" srcOrd="0" destOrd="0" presId="urn:microsoft.com/office/officeart/2005/8/layout/hierarchy2"/>
    <dgm:cxn modelId="{FCA692E8-1E97-481D-810B-0C268C814439}" type="presParOf" srcId="{9AC0CB3A-629F-4533-BDD2-8C25F7FAAF03}" destId="{F3A64412-7A01-4FF8-A1C1-4262D2E0780A}" srcOrd="1" destOrd="0" presId="urn:microsoft.com/office/officeart/2005/8/layout/hierarchy2"/>
    <dgm:cxn modelId="{D65E4D3D-4F23-450B-884A-5776AA852C98}" type="presParOf" srcId="{99B8EBD6-7F69-4728-8AB6-565F70FCAE98}" destId="{B148C739-8EBE-4CE6-B229-DF5288AF3FD0}" srcOrd="2" destOrd="0" presId="urn:microsoft.com/office/officeart/2005/8/layout/hierarchy2"/>
    <dgm:cxn modelId="{063BD122-D30D-43D0-AF9C-9286C7259482}" type="presParOf" srcId="{B148C739-8EBE-4CE6-B229-DF5288AF3FD0}" destId="{8FA5C87E-4305-4CEE-9695-F5B1DE4D45B0}" srcOrd="0" destOrd="0" presId="urn:microsoft.com/office/officeart/2005/8/layout/hierarchy2"/>
    <dgm:cxn modelId="{00C9B205-1194-467A-B1E9-EB117B8B3202}" type="presParOf" srcId="{99B8EBD6-7F69-4728-8AB6-565F70FCAE98}" destId="{71A2CA01-966D-4552-9996-FAA6CC84F582}" srcOrd="3" destOrd="0" presId="urn:microsoft.com/office/officeart/2005/8/layout/hierarchy2"/>
    <dgm:cxn modelId="{DE3ED317-1483-407F-AAFA-4932CF9CBD22}" type="presParOf" srcId="{71A2CA01-966D-4552-9996-FAA6CC84F582}" destId="{E3A7CCF4-DDCB-4554-AC82-198293769192}" srcOrd="0" destOrd="0" presId="urn:microsoft.com/office/officeart/2005/8/layout/hierarchy2"/>
    <dgm:cxn modelId="{F074C587-CB54-4BB5-BE97-1B38A1439BB8}" type="presParOf" srcId="{71A2CA01-966D-4552-9996-FAA6CC84F582}" destId="{72F121C7-EA85-4CDB-9455-0A359859F1BA}" srcOrd="1" destOrd="0" presId="urn:microsoft.com/office/officeart/2005/8/layout/hierarchy2"/>
    <dgm:cxn modelId="{ED3AE09E-3013-4878-8E78-2246B58BF70C}" type="presParOf" srcId="{72F121C7-EA85-4CDB-9455-0A359859F1BA}" destId="{6BD75BAB-4FCF-4927-A331-3B1035DC5650}" srcOrd="0" destOrd="0" presId="urn:microsoft.com/office/officeart/2005/8/layout/hierarchy2"/>
    <dgm:cxn modelId="{57C682C5-7F36-4F96-963D-5C83110D4FCE}" type="presParOf" srcId="{6BD75BAB-4FCF-4927-A331-3B1035DC5650}" destId="{8A76F49E-FE46-447E-9F71-8F8B81F9D2EA}" srcOrd="0" destOrd="0" presId="urn:microsoft.com/office/officeart/2005/8/layout/hierarchy2"/>
    <dgm:cxn modelId="{30DB2017-6143-4D3F-A6BA-178BB6C9B2B9}" type="presParOf" srcId="{72F121C7-EA85-4CDB-9455-0A359859F1BA}" destId="{C8FCD066-3A03-416B-96AF-7E066D2633CE}" srcOrd="1" destOrd="0" presId="urn:microsoft.com/office/officeart/2005/8/layout/hierarchy2"/>
    <dgm:cxn modelId="{FB38CEDE-2160-4FD6-9899-05775A02507A}" type="presParOf" srcId="{C8FCD066-3A03-416B-96AF-7E066D2633CE}" destId="{3B2EB342-10A1-4405-8686-12AFB8FF0898}" srcOrd="0" destOrd="0" presId="urn:microsoft.com/office/officeart/2005/8/layout/hierarchy2"/>
    <dgm:cxn modelId="{4A12BF00-0CA3-4A81-81C4-393D3BD7AB75}" type="presParOf" srcId="{C8FCD066-3A03-416B-96AF-7E066D2633CE}" destId="{F422FAC9-B0F5-43E6-81C8-D475E1DF290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6D646D-0760-45F2-B961-88F8D1875990}" type="doc">
      <dgm:prSet loTypeId="urn:microsoft.com/office/officeart/2005/8/layout/hierarchy2" loCatId="hierarchy" qsTypeId="urn:microsoft.com/office/officeart/2005/8/quickstyle/3d3" qsCatId="3D" csTypeId="urn:microsoft.com/office/officeart/2005/8/colors/accent0_3" csCatId="mainScheme" phldr="1"/>
      <dgm:spPr/>
      <dgm:t>
        <a:bodyPr/>
        <a:lstStyle/>
        <a:p>
          <a:endParaRPr lang="es-ES"/>
        </a:p>
      </dgm:t>
    </dgm:pt>
    <dgm:pt modelId="{F2A90806-B2C0-429D-9E6C-524BCE3152A0}">
      <dgm:prSet phldrT="[Texto]"/>
      <dgm:spPr/>
      <dgm:t>
        <a:bodyPr/>
        <a:lstStyle/>
        <a:p>
          <a:r>
            <a:rPr lang="es-ES" dirty="0" smtClean="0"/>
            <a:t>Se deben comunicar en el </a:t>
          </a:r>
          <a:r>
            <a:rPr lang="es-ES" b="1" dirty="0" smtClean="0"/>
            <a:t>informe de auditoría </a:t>
          </a:r>
          <a:r>
            <a:rPr lang="es-ES" dirty="0" smtClean="0"/>
            <a:t>porque…</a:t>
          </a:r>
          <a:endParaRPr lang="es-ES" dirty="0"/>
        </a:p>
      </dgm:t>
    </dgm:pt>
    <dgm:pt modelId="{F65F3F89-A45B-425F-99DF-DF0173DCBD6A}" type="parTrans" cxnId="{61180530-400A-48B1-8068-382CE03B1698}">
      <dgm:prSet/>
      <dgm:spPr/>
      <dgm:t>
        <a:bodyPr/>
        <a:lstStyle/>
        <a:p>
          <a:endParaRPr lang="es-ES"/>
        </a:p>
      </dgm:t>
    </dgm:pt>
    <dgm:pt modelId="{5EBCD902-6AAC-4271-AB8F-4E741E64F141}" type="sibTrans" cxnId="{61180530-400A-48B1-8068-382CE03B1698}">
      <dgm:prSet/>
      <dgm:spPr/>
      <dgm:t>
        <a:bodyPr/>
        <a:lstStyle/>
        <a:p>
          <a:endParaRPr lang="es-ES"/>
        </a:p>
      </dgm:t>
    </dgm:pt>
    <dgm:pt modelId="{E0563DAD-2667-4F5D-9814-8FF8F733FAEC}">
      <dgm:prSet phldrT="[Texto]"/>
      <dgm:spPr/>
      <dgm:t>
        <a:bodyPr/>
        <a:lstStyle/>
        <a:p>
          <a:r>
            <a:rPr lang="es-ES" dirty="0" smtClean="0"/>
            <a:t>Mejora su comunicación con terceros</a:t>
          </a:r>
          <a:endParaRPr lang="es-ES" dirty="0"/>
        </a:p>
      </dgm:t>
    </dgm:pt>
    <dgm:pt modelId="{630D260F-F9B3-44E8-9396-4DB8B776D9B4}" type="parTrans" cxnId="{0B0EDE41-CB60-4CC3-A989-EBEF1610DB23}">
      <dgm:prSet/>
      <dgm:spPr/>
      <dgm:t>
        <a:bodyPr/>
        <a:lstStyle/>
        <a:p>
          <a:endParaRPr lang="es-ES" dirty="0"/>
        </a:p>
      </dgm:t>
    </dgm:pt>
    <dgm:pt modelId="{D70E56DD-193A-4B4D-A0D8-36FE5F664CB5}" type="sibTrans" cxnId="{0B0EDE41-CB60-4CC3-A989-EBEF1610DB23}">
      <dgm:prSet/>
      <dgm:spPr/>
      <dgm:t>
        <a:bodyPr/>
        <a:lstStyle/>
        <a:p>
          <a:endParaRPr lang="es-ES"/>
        </a:p>
      </dgm:t>
    </dgm:pt>
    <dgm:pt modelId="{C029CE08-A520-4039-805A-9A6E5FD75283}">
      <dgm:prSet phldrT="[Texto]"/>
      <dgm:spPr/>
      <dgm:t>
        <a:bodyPr/>
        <a:lstStyle/>
        <a:p>
          <a:r>
            <a:rPr lang="es-ES" dirty="0" smtClean="0"/>
            <a:t>Mayor transparencia</a:t>
          </a:r>
          <a:endParaRPr lang="es-ES" dirty="0"/>
        </a:p>
      </dgm:t>
    </dgm:pt>
    <dgm:pt modelId="{C5C734AB-690B-48DD-84BF-4CA06A301F04}" type="parTrans" cxnId="{6DBAE12C-18B2-4BDA-B236-50489DC230CE}">
      <dgm:prSet/>
      <dgm:spPr/>
      <dgm:t>
        <a:bodyPr/>
        <a:lstStyle/>
        <a:p>
          <a:endParaRPr lang="es-ES" dirty="0"/>
        </a:p>
      </dgm:t>
    </dgm:pt>
    <dgm:pt modelId="{A2294F5F-EE57-44C4-9596-35690AA9B738}" type="sibTrans" cxnId="{6DBAE12C-18B2-4BDA-B236-50489DC230CE}">
      <dgm:prSet/>
      <dgm:spPr/>
      <dgm:t>
        <a:bodyPr/>
        <a:lstStyle/>
        <a:p>
          <a:endParaRPr lang="es-ES"/>
        </a:p>
      </dgm:t>
    </dgm:pt>
    <dgm:pt modelId="{58287B7D-E831-4C2A-8F20-849D8E9DC983}">
      <dgm:prSet phldrT="[Texto]"/>
      <dgm:spPr/>
      <dgm:t>
        <a:bodyPr/>
        <a:lstStyle/>
        <a:p>
          <a:pPr algn="just"/>
          <a:r>
            <a:rPr lang="es-ES" dirty="0" smtClean="0"/>
            <a:t>Sólo cuestiones de LA MAYOR SIGNIFICATIVIDAD</a:t>
          </a:r>
          <a:endParaRPr lang="es-ES" dirty="0"/>
        </a:p>
      </dgm:t>
    </dgm:pt>
    <dgm:pt modelId="{B55160B1-B662-4BAD-8DD2-932DA5DCD1EE}" type="parTrans" cxnId="{04D349C2-44B3-4C0D-AAAF-BBE138CCC196}">
      <dgm:prSet/>
      <dgm:spPr/>
      <dgm:t>
        <a:bodyPr/>
        <a:lstStyle/>
        <a:p>
          <a:endParaRPr lang="es-ES" dirty="0"/>
        </a:p>
      </dgm:t>
    </dgm:pt>
    <dgm:pt modelId="{B3227A2D-7C41-4CAC-9032-CAD323816B4B}" type="sibTrans" cxnId="{04D349C2-44B3-4C0D-AAAF-BBE138CCC196}">
      <dgm:prSet/>
      <dgm:spPr/>
      <dgm:t>
        <a:bodyPr/>
        <a:lstStyle/>
        <a:p>
          <a:endParaRPr lang="es-ES"/>
        </a:p>
      </dgm:t>
    </dgm:pt>
    <dgm:pt modelId="{56574A40-27A9-4051-86B2-4A634780467E}">
      <dgm:prSet phldrT="[Texto]"/>
      <dgm:spPr/>
      <dgm:t>
        <a:bodyPr/>
        <a:lstStyle/>
        <a:p>
          <a:r>
            <a:rPr lang="es-ES" dirty="0" smtClean="0"/>
            <a:t>Así, los </a:t>
          </a:r>
          <a:r>
            <a:rPr lang="es-ES" b="1" dirty="0" smtClean="0"/>
            <a:t>USUARIOS</a:t>
          </a:r>
          <a:r>
            <a:rPr lang="es-ES" dirty="0" smtClean="0"/>
            <a:t> conocerán mejor la entidad</a:t>
          </a:r>
          <a:endParaRPr lang="es-ES" dirty="0"/>
        </a:p>
      </dgm:t>
    </dgm:pt>
    <dgm:pt modelId="{3B5456CB-7047-4E81-BBBD-8C34F1AA11CA}" type="parTrans" cxnId="{7F23B15C-3449-4660-A19D-9AD786395593}">
      <dgm:prSet/>
      <dgm:spPr/>
      <dgm:t>
        <a:bodyPr/>
        <a:lstStyle/>
        <a:p>
          <a:endParaRPr lang="es-ES" dirty="0"/>
        </a:p>
      </dgm:t>
    </dgm:pt>
    <dgm:pt modelId="{EA4E801D-BFB4-4C60-B879-135B7E38C80E}" type="sibTrans" cxnId="{7F23B15C-3449-4660-A19D-9AD786395593}">
      <dgm:prSet/>
      <dgm:spPr/>
      <dgm:t>
        <a:bodyPr/>
        <a:lstStyle/>
        <a:p>
          <a:endParaRPr lang="es-ES"/>
        </a:p>
      </dgm:t>
    </dgm:pt>
    <dgm:pt modelId="{0D78F95E-CCDD-4EDA-964C-BFBD20E8B37F}">
      <dgm:prSet phldrT="[Texto]"/>
      <dgm:spPr/>
      <dgm:t>
        <a:bodyPr/>
        <a:lstStyle/>
        <a:p>
          <a:r>
            <a:rPr lang="es-ES" b="1" dirty="0" smtClean="0"/>
            <a:t>Los usuarios quieren saber las cuestiones más discutidas con RGE</a:t>
          </a:r>
        </a:p>
        <a:p>
          <a:r>
            <a:rPr lang="es-ES" dirty="0" smtClean="0"/>
            <a:t>(NIA-ES 260 (Revisada))</a:t>
          </a:r>
          <a:endParaRPr lang="es-ES" dirty="0"/>
        </a:p>
      </dgm:t>
    </dgm:pt>
    <dgm:pt modelId="{82C1B862-AE0C-458D-9816-9E460AA554CA}" type="parTrans" cxnId="{D37005A7-E2B4-4F0D-AB7B-38F9C35C59DF}">
      <dgm:prSet/>
      <dgm:spPr/>
      <dgm:t>
        <a:bodyPr/>
        <a:lstStyle/>
        <a:p>
          <a:endParaRPr lang="es-ES" dirty="0"/>
        </a:p>
      </dgm:t>
    </dgm:pt>
    <dgm:pt modelId="{93529698-8A57-4F7F-90C9-9D4A648D124D}" type="sibTrans" cxnId="{D37005A7-E2B4-4F0D-AB7B-38F9C35C59DF}">
      <dgm:prSet/>
      <dgm:spPr/>
      <dgm:t>
        <a:bodyPr/>
        <a:lstStyle/>
        <a:p>
          <a:endParaRPr lang="es-ES"/>
        </a:p>
      </dgm:t>
    </dgm:pt>
    <dgm:pt modelId="{D153ECAD-EDC5-4B48-942F-A8A147C60754}">
      <dgm:prSet phldrT="[Texto]"/>
      <dgm:spPr/>
      <dgm:t>
        <a:bodyPr/>
        <a:lstStyle/>
        <a:p>
          <a:r>
            <a:rPr lang="es-ES" dirty="0" smtClean="0"/>
            <a:t>Puede haber beneficios  entre el auditor y RGE</a:t>
          </a:r>
          <a:endParaRPr lang="es-ES" dirty="0"/>
        </a:p>
      </dgm:t>
    </dgm:pt>
    <dgm:pt modelId="{E49A31AE-1470-4136-B479-125EC74267AD}" type="parTrans" cxnId="{89F33E68-2324-4539-BAAF-99E6FBCA2432}">
      <dgm:prSet/>
      <dgm:spPr/>
      <dgm:t>
        <a:bodyPr/>
        <a:lstStyle/>
        <a:p>
          <a:endParaRPr lang="es-ES" dirty="0"/>
        </a:p>
      </dgm:t>
    </dgm:pt>
    <dgm:pt modelId="{3453AEDB-4A7B-45D7-B198-1C0A990D3931}" type="sibTrans" cxnId="{89F33E68-2324-4539-BAAF-99E6FBCA2432}">
      <dgm:prSet/>
      <dgm:spPr/>
      <dgm:t>
        <a:bodyPr/>
        <a:lstStyle/>
        <a:p>
          <a:endParaRPr lang="es-ES"/>
        </a:p>
      </dgm:t>
    </dgm:pt>
    <dgm:pt modelId="{97060848-1294-4366-B44D-1D72B8E317AC}">
      <dgm:prSet phldrT="[Texto]"/>
      <dgm:spPr/>
      <dgm:t>
        <a:bodyPr/>
        <a:lstStyle/>
        <a:p>
          <a:r>
            <a:rPr lang="es-ES" dirty="0" smtClean="0"/>
            <a:t>Mejora la comunicación; más atención de RGE a las revelaciones en EEFF</a:t>
          </a:r>
          <a:endParaRPr lang="es-ES" dirty="0"/>
        </a:p>
      </dgm:t>
    </dgm:pt>
    <dgm:pt modelId="{E2AAEBC7-19CB-44B8-947D-ED81D2790286}" type="parTrans" cxnId="{5BB77C89-EA95-4B64-8410-27E3CD9BE3FE}">
      <dgm:prSet/>
      <dgm:spPr/>
      <dgm:t>
        <a:bodyPr/>
        <a:lstStyle/>
        <a:p>
          <a:endParaRPr lang="es-ES" dirty="0"/>
        </a:p>
      </dgm:t>
    </dgm:pt>
    <dgm:pt modelId="{9FD12229-E39B-4C02-8FED-C2DC75542E15}" type="sibTrans" cxnId="{5BB77C89-EA95-4B64-8410-27E3CD9BE3FE}">
      <dgm:prSet/>
      <dgm:spPr/>
      <dgm:t>
        <a:bodyPr/>
        <a:lstStyle/>
        <a:p>
          <a:endParaRPr lang="es-ES"/>
        </a:p>
      </dgm:t>
    </dgm:pt>
    <dgm:pt modelId="{F23FB680-6312-456B-A8A5-F3ED9C1C1DFB}">
      <dgm:prSet phldrT="[Texto]"/>
      <dgm:spPr/>
      <dgm:t>
        <a:bodyPr/>
        <a:lstStyle/>
        <a:p>
          <a:r>
            <a:rPr lang="es-ES" dirty="0" smtClean="0"/>
            <a:t>Los usuarios se supone que “saben leer” los EEFF</a:t>
          </a:r>
          <a:endParaRPr lang="es-ES" dirty="0"/>
        </a:p>
      </dgm:t>
    </dgm:pt>
    <dgm:pt modelId="{B793CBBA-8722-48D5-90D7-97BA8ABB6541}" type="parTrans" cxnId="{E8D0F983-5B10-4589-BFA2-097ECB658974}">
      <dgm:prSet/>
      <dgm:spPr/>
      <dgm:t>
        <a:bodyPr/>
        <a:lstStyle/>
        <a:p>
          <a:endParaRPr lang="es-ES" dirty="0"/>
        </a:p>
      </dgm:t>
    </dgm:pt>
    <dgm:pt modelId="{642044F3-86BE-4A41-A143-780EF3E3BD5D}" type="sibTrans" cxnId="{E8D0F983-5B10-4589-BFA2-097ECB658974}">
      <dgm:prSet/>
      <dgm:spPr/>
      <dgm:t>
        <a:bodyPr/>
        <a:lstStyle/>
        <a:p>
          <a:endParaRPr lang="es-ES"/>
        </a:p>
      </dgm:t>
    </dgm:pt>
    <dgm:pt modelId="{6747FFEA-9E45-40EF-8748-FABE38CE24B4}">
      <dgm:prSet phldrT="[Texto]"/>
      <dgm:spPr/>
      <dgm:t>
        <a:bodyPr/>
        <a:lstStyle/>
        <a:p>
          <a:r>
            <a:rPr lang="es-ES" dirty="0" smtClean="0"/>
            <a:t>Los usuarios podrían involucrarse más con la dirección/RGE</a:t>
          </a:r>
          <a:endParaRPr lang="es-ES" dirty="0"/>
        </a:p>
      </dgm:t>
    </dgm:pt>
    <dgm:pt modelId="{574309D7-D240-4343-B1C0-3CCEEA69EC5C}" type="parTrans" cxnId="{39669FEF-E06D-442C-A2F5-BD5C0D06F5FF}">
      <dgm:prSet/>
      <dgm:spPr/>
      <dgm:t>
        <a:bodyPr/>
        <a:lstStyle/>
        <a:p>
          <a:endParaRPr lang="es-ES" dirty="0"/>
        </a:p>
      </dgm:t>
    </dgm:pt>
    <dgm:pt modelId="{0902F760-70A5-48C1-AB8D-4160A54A357E}" type="sibTrans" cxnId="{39669FEF-E06D-442C-A2F5-BD5C0D06F5FF}">
      <dgm:prSet/>
      <dgm:spPr/>
      <dgm:t>
        <a:bodyPr/>
        <a:lstStyle/>
        <a:p>
          <a:endParaRPr lang="es-ES"/>
        </a:p>
      </dgm:t>
    </dgm:pt>
    <dgm:pt modelId="{630E8C1E-F70C-468C-933D-AB5DEE064CC9}" type="pres">
      <dgm:prSet presAssocID="{966D646D-0760-45F2-B961-88F8D1875990}" presName="diagram" presStyleCnt="0">
        <dgm:presLayoutVars>
          <dgm:chPref val="1"/>
          <dgm:dir/>
          <dgm:animOne val="branch"/>
          <dgm:animLvl val="lvl"/>
          <dgm:resizeHandles val="exact"/>
        </dgm:presLayoutVars>
      </dgm:prSet>
      <dgm:spPr/>
      <dgm:t>
        <a:bodyPr/>
        <a:lstStyle/>
        <a:p>
          <a:endParaRPr lang="es-ES"/>
        </a:p>
      </dgm:t>
    </dgm:pt>
    <dgm:pt modelId="{32A2E2A9-78B7-4CB9-9E54-356528468612}" type="pres">
      <dgm:prSet presAssocID="{F2A90806-B2C0-429D-9E6C-524BCE3152A0}" presName="root1" presStyleCnt="0"/>
      <dgm:spPr/>
      <dgm:t>
        <a:bodyPr/>
        <a:lstStyle/>
        <a:p>
          <a:endParaRPr lang="es-ES"/>
        </a:p>
      </dgm:t>
    </dgm:pt>
    <dgm:pt modelId="{F00285FB-9702-43F0-8F97-EF1BE9A7AAFA}" type="pres">
      <dgm:prSet presAssocID="{F2A90806-B2C0-429D-9E6C-524BCE3152A0}" presName="LevelOneTextNode" presStyleLbl="node0" presStyleIdx="0" presStyleCnt="1">
        <dgm:presLayoutVars>
          <dgm:chPref val="3"/>
        </dgm:presLayoutVars>
      </dgm:prSet>
      <dgm:spPr/>
      <dgm:t>
        <a:bodyPr/>
        <a:lstStyle/>
        <a:p>
          <a:endParaRPr lang="es-ES"/>
        </a:p>
      </dgm:t>
    </dgm:pt>
    <dgm:pt modelId="{C9C5EF91-BE37-415A-97A7-6528EE01E967}" type="pres">
      <dgm:prSet presAssocID="{F2A90806-B2C0-429D-9E6C-524BCE3152A0}" presName="level2hierChild" presStyleCnt="0"/>
      <dgm:spPr/>
      <dgm:t>
        <a:bodyPr/>
        <a:lstStyle/>
        <a:p>
          <a:endParaRPr lang="es-ES"/>
        </a:p>
      </dgm:t>
    </dgm:pt>
    <dgm:pt modelId="{30CF22C0-5BC5-4E6D-808C-10E4076AC3F0}" type="pres">
      <dgm:prSet presAssocID="{630D260F-F9B3-44E8-9396-4DB8B776D9B4}" presName="conn2-1" presStyleLbl="parChTrans1D2" presStyleIdx="0" presStyleCnt="3"/>
      <dgm:spPr/>
      <dgm:t>
        <a:bodyPr/>
        <a:lstStyle/>
        <a:p>
          <a:endParaRPr lang="es-ES"/>
        </a:p>
      </dgm:t>
    </dgm:pt>
    <dgm:pt modelId="{7CD558A0-D669-4795-8D40-35C003B7337C}" type="pres">
      <dgm:prSet presAssocID="{630D260F-F9B3-44E8-9396-4DB8B776D9B4}" presName="connTx" presStyleLbl="parChTrans1D2" presStyleIdx="0" presStyleCnt="3"/>
      <dgm:spPr/>
      <dgm:t>
        <a:bodyPr/>
        <a:lstStyle/>
        <a:p>
          <a:endParaRPr lang="es-ES"/>
        </a:p>
      </dgm:t>
    </dgm:pt>
    <dgm:pt modelId="{91874E43-A5C7-4B15-BF56-32D1C427C1AE}" type="pres">
      <dgm:prSet presAssocID="{E0563DAD-2667-4F5D-9814-8FF8F733FAEC}" presName="root2" presStyleCnt="0"/>
      <dgm:spPr/>
      <dgm:t>
        <a:bodyPr/>
        <a:lstStyle/>
        <a:p>
          <a:endParaRPr lang="es-ES"/>
        </a:p>
      </dgm:t>
    </dgm:pt>
    <dgm:pt modelId="{5784076F-125F-4B72-BC52-078B55475806}" type="pres">
      <dgm:prSet presAssocID="{E0563DAD-2667-4F5D-9814-8FF8F733FAEC}" presName="LevelTwoTextNode" presStyleLbl="node2" presStyleIdx="0" presStyleCnt="3">
        <dgm:presLayoutVars>
          <dgm:chPref val="3"/>
        </dgm:presLayoutVars>
      </dgm:prSet>
      <dgm:spPr/>
      <dgm:t>
        <a:bodyPr/>
        <a:lstStyle/>
        <a:p>
          <a:endParaRPr lang="es-ES"/>
        </a:p>
      </dgm:t>
    </dgm:pt>
    <dgm:pt modelId="{89A942EB-5E7A-465A-A312-D555B171AD18}" type="pres">
      <dgm:prSet presAssocID="{E0563DAD-2667-4F5D-9814-8FF8F733FAEC}" presName="level3hierChild" presStyleCnt="0"/>
      <dgm:spPr/>
      <dgm:t>
        <a:bodyPr/>
        <a:lstStyle/>
        <a:p>
          <a:endParaRPr lang="es-ES"/>
        </a:p>
      </dgm:t>
    </dgm:pt>
    <dgm:pt modelId="{F6B86029-B695-4316-8D94-CA7EE288F3D4}" type="pres">
      <dgm:prSet presAssocID="{C5C734AB-690B-48DD-84BF-4CA06A301F04}" presName="conn2-1" presStyleLbl="parChTrans1D3" presStyleIdx="0" presStyleCnt="3"/>
      <dgm:spPr/>
      <dgm:t>
        <a:bodyPr/>
        <a:lstStyle/>
        <a:p>
          <a:endParaRPr lang="es-ES"/>
        </a:p>
      </dgm:t>
    </dgm:pt>
    <dgm:pt modelId="{F4C54958-467B-4560-963B-BAB1B4F67BC6}" type="pres">
      <dgm:prSet presAssocID="{C5C734AB-690B-48DD-84BF-4CA06A301F04}" presName="connTx" presStyleLbl="parChTrans1D3" presStyleIdx="0" presStyleCnt="3"/>
      <dgm:spPr/>
      <dgm:t>
        <a:bodyPr/>
        <a:lstStyle/>
        <a:p>
          <a:endParaRPr lang="es-ES"/>
        </a:p>
      </dgm:t>
    </dgm:pt>
    <dgm:pt modelId="{DDC66424-3D47-47EA-95DE-E2C0809D8251}" type="pres">
      <dgm:prSet presAssocID="{C029CE08-A520-4039-805A-9A6E5FD75283}" presName="root2" presStyleCnt="0"/>
      <dgm:spPr/>
      <dgm:t>
        <a:bodyPr/>
        <a:lstStyle/>
        <a:p>
          <a:endParaRPr lang="es-ES"/>
        </a:p>
      </dgm:t>
    </dgm:pt>
    <dgm:pt modelId="{D2FA1F1F-5FFE-47E7-9CDE-ED1E30BD94EF}" type="pres">
      <dgm:prSet presAssocID="{C029CE08-A520-4039-805A-9A6E5FD75283}" presName="LevelTwoTextNode" presStyleLbl="node3" presStyleIdx="0" presStyleCnt="3">
        <dgm:presLayoutVars>
          <dgm:chPref val="3"/>
        </dgm:presLayoutVars>
      </dgm:prSet>
      <dgm:spPr/>
      <dgm:t>
        <a:bodyPr/>
        <a:lstStyle/>
        <a:p>
          <a:endParaRPr lang="es-ES"/>
        </a:p>
      </dgm:t>
    </dgm:pt>
    <dgm:pt modelId="{25616C00-D0F1-4E81-9436-4F0139C6A6B1}" type="pres">
      <dgm:prSet presAssocID="{C029CE08-A520-4039-805A-9A6E5FD75283}" presName="level3hierChild" presStyleCnt="0"/>
      <dgm:spPr/>
      <dgm:t>
        <a:bodyPr/>
        <a:lstStyle/>
        <a:p>
          <a:endParaRPr lang="es-ES"/>
        </a:p>
      </dgm:t>
    </dgm:pt>
    <dgm:pt modelId="{72EBAC1A-AEFF-4634-A6FD-CD86DB0B86AE}" type="pres">
      <dgm:prSet presAssocID="{B55160B1-B662-4BAD-8DD2-932DA5DCD1EE}" presName="conn2-1" presStyleLbl="parChTrans1D2" presStyleIdx="1" presStyleCnt="3"/>
      <dgm:spPr/>
      <dgm:t>
        <a:bodyPr/>
        <a:lstStyle/>
        <a:p>
          <a:endParaRPr lang="es-ES"/>
        </a:p>
      </dgm:t>
    </dgm:pt>
    <dgm:pt modelId="{02D98617-C5CD-4E88-A861-62AEE2362809}" type="pres">
      <dgm:prSet presAssocID="{B55160B1-B662-4BAD-8DD2-932DA5DCD1EE}" presName="connTx" presStyleLbl="parChTrans1D2" presStyleIdx="1" presStyleCnt="3"/>
      <dgm:spPr/>
      <dgm:t>
        <a:bodyPr/>
        <a:lstStyle/>
        <a:p>
          <a:endParaRPr lang="es-ES"/>
        </a:p>
      </dgm:t>
    </dgm:pt>
    <dgm:pt modelId="{468332ED-BC54-434D-B874-E449C557D01A}" type="pres">
      <dgm:prSet presAssocID="{58287B7D-E831-4C2A-8F20-849D8E9DC983}" presName="root2" presStyleCnt="0"/>
      <dgm:spPr/>
      <dgm:t>
        <a:bodyPr/>
        <a:lstStyle/>
        <a:p>
          <a:endParaRPr lang="es-ES"/>
        </a:p>
      </dgm:t>
    </dgm:pt>
    <dgm:pt modelId="{A9B38756-CAB3-42F3-93FC-9FAAF5C06F61}" type="pres">
      <dgm:prSet presAssocID="{58287B7D-E831-4C2A-8F20-849D8E9DC983}" presName="LevelTwoTextNode" presStyleLbl="node2" presStyleIdx="1" presStyleCnt="3" custScaleX="113081" custLinFactNeighborX="-1656" custLinFactNeighborY="-57957">
        <dgm:presLayoutVars>
          <dgm:chPref val="3"/>
        </dgm:presLayoutVars>
      </dgm:prSet>
      <dgm:spPr/>
      <dgm:t>
        <a:bodyPr/>
        <a:lstStyle/>
        <a:p>
          <a:endParaRPr lang="es-ES"/>
        </a:p>
      </dgm:t>
    </dgm:pt>
    <dgm:pt modelId="{462DBEB8-C288-49AA-B11D-2BF3FA9FC091}" type="pres">
      <dgm:prSet presAssocID="{58287B7D-E831-4C2A-8F20-849D8E9DC983}" presName="level3hierChild" presStyleCnt="0"/>
      <dgm:spPr/>
      <dgm:t>
        <a:bodyPr/>
        <a:lstStyle/>
        <a:p>
          <a:endParaRPr lang="es-ES"/>
        </a:p>
      </dgm:t>
    </dgm:pt>
    <dgm:pt modelId="{D5E0265A-AC03-4C5E-A1B8-B2FCEF9779A7}" type="pres">
      <dgm:prSet presAssocID="{3B5456CB-7047-4E81-BBBD-8C34F1AA11CA}" presName="conn2-1" presStyleLbl="parChTrans1D3" presStyleIdx="1" presStyleCnt="3"/>
      <dgm:spPr/>
      <dgm:t>
        <a:bodyPr/>
        <a:lstStyle/>
        <a:p>
          <a:endParaRPr lang="es-ES"/>
        </a:p>
      </dgm:t>
    </dgm:pt>
    <dgm:pt modelId="{FCEA754A-964B-4C86-AB0D-41DAFFD309F2}" type="pres">
      <dgm:prSet presAssocID="{3B5456CB-7047-4E81-BBBD-8C34F1AA11CA}" presName="connTx" presStyleLbl="parChTrans1D3" presStyleIdx="1" presStyleCnt="3"/>
      <dgm:spPr/>
      <dgm:t>
        <a:bodyPr/>
        <a:lstStyle/>
        <a:p>
          <a:endParaRPr lang="es-ES"/>
        </a:p>
      </dgm:t>
    </dgm:pt>
    <dgm:pt modelId="{98B08F00-8BAC-48CE-8428-F58DF5F42FC4}" type="pres">
      <dgm:prSet presAssocID="{56574A40-27A9-4051-86B2-4A634780467E}" presName="root2" presStyleCnt="0"/>
      <dgm:spPr/>
      <dgm:t>
        <a:bodyPr/>
        <a:lstStyle/>
        <a:p>
          <a:endParaRPr lang="es-ES"/>
        </a:p>
      </dgm:t>
    </dgm:pt>
    <dgm:pt modelId="{B7B6F2C2-82AC-4CA2-96A9-9536BC1FBF27}" type="pres">
      <dgm:prSet presAssocID="{56574A40-27A9-4051-86B2-4A634780467E}" presName="LevelTwoTextNode" presStyleLbl="node3" presStyleIdx="1" presStyleCnt="3" custLinFactNeighborX="-7452" custLinFactNeighborY="-56301">
        <dgm:presLayoutVars>
          <dgm:chPref val="3"/>
        </dgm:presLayoutVars>
      </dgm:prSet>
      <dgm:spPr/>
      <dgm:t>
        <a:bodyPr/>
        <a:lstStyle/>
        <a:p>
          <a:endParaRPr lang="es-ES"/>
        </a:p>
      </dgm:t>
    </dgm:pt>
    <dgm:pt modelId="{D5B624AB-7ECD-4F8E-9112-90F0468AD55F}" type="pres">
      <dgm:prSet presAssocID="{56574A40-27A9-4051-86B2-4A634780467E}" presName="level3hierChild" presStyleCnt="0"/>
      <dgm:spPr/>
      <dgm:t>
        <a:bodyPr/>
        <a:lstStyle/>
        <a:p>
          <a:endParaRPr lang="es-ES"/>
        </a:p>
      </dgm:t>
    </dgm:pt>
    <dgm:pt modelId="{9428879D-9229-4147-AEEB-8B22B7106C25}" type="pres">
      <dgm:prSet presAssocID="{82C1B862-AE0C-458D-9816-9E460AA554CA}" presName="conn2-1" presStyleLbl="parChTrans1D4" presStyleIdx="0" presStyleCnt="3"/>
      <dgm:spPr/>
      <dgm:t>
        <a:bodyPr/>
        <a:lstStyle/>
        <a:p>
          <a:endParaRPr lang="es-ES"/>
        </a:p>
      </dgm:t>
    </dgm:pt>
    <dgm:pt modelId="{261D8BF6-0A34-481C-850F-CB9851F764F7}" type="pres">
      <dgm:prSet presAssocID="{82C1B862-AE0C-458D-9816-9E460AA554CA}" presName="connTx" presStyleLbl="parChTrans1D4" presStyleIdx="0" presStyleCnt="3"/>
      <dgm:spPr/>
      <dgm:t>
        <a:bodyPr/>
        <a:lstStyle/>
        <a:p>
          <a:endParaRPr lang="es-ES"/>
        </a:p>
      </dgm:t>
    </dgm:pt>
    <dgm:pt modelId="{0E038C1E-FEEB-47F3-ADBF-A32E0D931EA4}" type="pres">
      <dgm:prSet presAssocID="{0D78F95E-CCDD-4EDA-964C-BFBD20E8B37F}" presName="root2" presStyleCnt="0"/>
      <dgm:spPr/>
      <dgm:t>
        <a:bodyPr/>
        <a:lstStyle/>
        <a:p>
          <a:endParaRPr lang="es-ES"/>
        </a:p>
      </dgm:t>
    </dgm:pt>
    <dgm:pt modelId="{AB557066-3833-4ADD-8525-FDA805C0EC2B}" type="pres">
      <dgm:prSet presAssocID="{0D78F95E-CCDD-4EDA-964C-BFBD20E8B37F}" presName="LevelTwoTextNode" presStyleLbl="node4" presStyleIdx="0" presStyleCnt="3" custLinFactY="-18398" custLinFactNeighborX="2442" custLinFactNeighborY="-100000">
        <dgm:presLayoutVars>
          <dgm:chPref val="3"/>
        </dgm:presLayoutVars>
      </dgm:prSet>
      <dgm:spPr/>
      <dgm:t>
        <a:bodyPr/>
        <a:lstStyle/>
        <a:p>
          <a:endParaRPr lang="es-ES"/>
        </a:p>
      </dgm:t>
    </dgm:pt>
    <dgm:pt modelId="{C79CE404-21E4-43F3-A159-AB1C72FD38B4}" type="pres">
      <dgm:prSet presAssocID="{0D78F95E-CCDD-4EDA-964C-BFBD20E8B37F}" presName="level3hierChild" presStyleCnt="0"/>
      <dgm:spPr/>
      <dgm:t>
        <a:bodyPr/>
        <a:lstStyle/>
        <a:p>
          <a:endParaRPr lang="es-ES"/>
        </a:p>
      </dgm:t>
    </dgm:pt>
    <dgm:pt modelId="{F6867422-33DD-40A6-8494-59AB47D576D1}" type="pres">
      <dgm:prSet presAssocID="{B793CBBA-8722-48D5-90D7-97BA8ABB6541}" presName="conn2-1" presStyleLbl="parChTrans1D4" presStyleIdx="1" presStyleCnt="3"/>
      <dgm:spPr/>
      <dgm:t>
        <a:bodyPr/>
        <a:lstStyle/>
        <a:p>
          <a:endParaRPr lang="es-ES"/>
        </a:p>
      </dgm:t>
    </dgm:pt>
    <dgm:pt modelId="{0F07B56C-48CD-4B9E-8DC4-BF660AAA5393}" type="pres">
      <dgm:prSet presAssocID="{B793CBBA-8722-48D5-90D7-97BA8ABB6541}" presName="connTx" presStyleLbl="parChTrans1D4" presStyleIdx="1" presStyleCnt="3"/>
      <dgm:spPr/>
      <dgm:t>
        <a:bodyPr/>
        <a:lstStyle/>
        <a:p>
          <a:endParaRPr lang="es-ES"/>
        </a:p>
      </dgm:t>
    </dgm:pt>
    <dgm:pt modelId="{1073D984-E591-4557-A5D8-8B769866EFBA}" type="pres">
      <dgm:prSet presAssocID="{F23FB680-6312-456B-A8A5-F3ED9C1C1DFB}" presName="root2" presStyleCnt="0"/>
      <dgm:spPr/>
      <dgm:t>
        <a:bodyPr/>
        <a:lstStyle/>
        <a:p>
          <a:endParaRPr lang="es-ES"/>
        </a:p>
      </dgm:t>
    </dgm:pt>
    <dgm:pt modelId="{C2C89854-6FC5-4EEF-B527-1E9E8F9F9113}" type="pres">
      <dgm:prSet presAssocID="{F23FB680-6312-456B-A8A5-F3ED9C1C1DFB}" presName="LevelTwoTextNode" presStyleLbl="node4" presStyleIdx="1" presStyleCnt="3" custLinFactNeighborX="2442" custLinFactNeighborY="-54645">
        <dgm:presLayoutVars>
          <dgm:chPref val="3"/>
        </dgm:presLayoutVars>
      </dgm:prSet>
      <dgm:spPr/>
      <dgm:t>
        <a:bodyPr/>
        <a:lstStyle/>
        <a:p>
          <a:endParaRPr lang="es-ES"/>
        </a:p>
      </dgm:t>
    </dgm:pt>
    <dgm:pt modelId="{498B53C3-9735-4849-8E9E-A0278BCA1F7C}" type="pres">
      <dgm:prSet presAssocID="{F23FB680-6312-456B-A8A5-F3ED9C1C1DFB}" presName="level3hierChild" presStyleCnt="0"/>
      <dgm:spPr/>
      <dgm:t>
        <a:bodyPr/>
        <a:lstStyle/>
        <a:p>
          <a:endParaRPr lang="es-ES"/>
        </a:p>
      </dgm:t>
    </dgm:pt>
    <dgm:pt modelId="{03CC79C3-376E-4E20-BFC5-30179D1A225A}" type="pres">
      <dgm:prSet presAssocID="{574309D7-D240-4343-B1C0-3CCEEA69EC5C}" presName="conn2-1" presStyleLbl="parChTrans1D4" presStyleIdx="2" presStyleCnt="3"/>
      <dgm:spPr/>
      <dgm:t>
        <a:bodyPr/>
        <a:lstStyle/>
        <a:p>
          <a:endParaRPr lang="es-ES"/>
        </a:p>
      </dgm:t>
    </dgm:pt>
    <dgm:pt modelId="{993DC6C2-2A16-4C0E-9BB0-238FF535D10F}" type="pres">
      <dgm:prSet presAssocID="{574309D7-D240-4343-B1C0-3CCEEA69EC5C}" presName="connTx" presStyleLbl="parChTrans1D4" presStyleIdx="2" presStyleCnt="3"/>
      <dgm:spPr/>
      <dgm:t>
        <a:bodyPr/>
        <a:lstStyle/>
        <a:p>
          <a:endParaRPr lang="es-ES"/>
        </a:p>
      </dgm:t>
    </dgm:pt>
    <dgm:pt modelId="{65F7BCC6-462A-4008-89AA-B5910C734D0B}" type="pres">
      <dgm:prSet presAssocID="{6747FFEA-9E45-40EF-8748-FABE38CE24B4}" presName="root2" presStyleCnt="0"/>
      <dgm:spPr/>
      <dgm:t>
        <a:bodyPr/>
        <a:lstStyle/>
        <a:p>
          <a:endParaRPr lang="es-ES"/>
        </a:p>
      </dgm:t>
    </dgm:pt>
    <dgm:pt modelId="{E754A724-7380-42DD-90D7-66FC2B660D75}" type="pres">
      <dgm:prSet presAssocID="{6747FFEA-9E45-40EF-8748-FABE38CE24B4}" presName="LevelTwoTextNode" presStyleLbl="node4" presStyleIdx="2" presStyleCnt="3">
        <dgm:presLayoutVars>
          <dgm:chPref val="3"/>
        </dgm:presLayoutVars>
      </dgm:prSet>
      <dgm:spPr/>
      <dgm:t>
        <a:bodyPr/>
        <a:lstStyle/>
        <a:p>
          <a:endParaRPr lang="es-ES"/>
        </a:p>
      </dgm:t>
    </dgm:pt>
    <dgm:pt modelId="{4FBB5CE2-39C5-4478-B351-3EC6813FD29E}" type="pres">
      <dgm:prSet presAssocID="{6747FFEA-9E45-40EF-8748-FABE38CE24B4}" presName="level3hierChild" presStyleCnt="0"/>
      <dgm:spPr/>
      <dgm:t>
        <a:bodyPr/>
        <a:lstStyle/>
        <a:p>
          <a:endParaRPr lang="es-ES"/>
        </a:p>
      </dgm:t>
    </dgm:pt>
    <dgm:pt modelId="{19CEDFAA-C198-45D1-939C-B9854981F13A}" type="pres">
      <dgm:prSet presAssocID="{E49A31AE-1470-4136-B479-125EC74267AD}" presName="conn2-1" presStyleLbl="parChTrans1D2" presStyleIdx="2" presStyleCnt="3"/>
      <dgm:spPr/>
      <dgm:t>
        <a:bodyPr/>
        <a:lstStyle/>
        <a:p>
          <a:endParaRPr lang="es-ES"/>
        </a:p>
      </dgm:t>
    </dgm:pt>
    <dgm:pt modelId="{BBDA493A-314B-4412-A042-C131B3B3CD2D}" type="pres">
      <dgm:prSet presAssocID="{E49A31AE-1470-4136-B479-125EC74267AD}" presName="connTx" presStyleLbl="parChTrans1D2" presStyleIdx="2" presStyleCnt="3"/>
      <dgm:spPr/>
      <dgm:t>
        <a:bodyPr/>
        <a:lstStyle/>
        <a:p>
          <a:endParaRPr lang="es-ES"/>
        </a:p>
      </dgm:t>
    </dgm:pt>
    <dgm:pt modelId="{D4482AA0-C61C-4EE4-8B6B-70BB144A9377}" type="pres">
      <dgm:prSet presAssocID="{D153ECAD-EDC5-4B48-942F-A8A147C60754}" presName="root2" presStyleCnt="0"/>
      <dgm:spPr/>
      <dgm:t>
        <a:bodyPr/>
        <a:lstStyle/>
        <a:p>
          <a:endParaRPr lang="es-ES"/>
        </a:p>
      </dgm:t>
    </dgm:pt>
    <dgm:pt modelId="{3CD1B44E-82E5-4769-99EF-41319C79BF7A}" type="pres">
      <dgm:prSet presAssocID="{D153ECAD-EDC5-4B48-942F-A8A147C60754}" presName="LevelTwoTextNode" presStyleLbl="node2" presStyleIdx="2" presStyleCnt="3">
        <dgm:presLayoutVars>
          <dgm:chPref val="3"/>
        </dgm:presLayoutVars>
      </dgm:prSet>
      <dgm:spPr/>
      <dgm:t>
        <a:bodyPr/>
        <a:lstStyle/>
        <a:p>
          <a:endParaRPr lang="es-ES"/>
        </a:p>
      </dgm:t>
    </dgm:pt>
    <dgm:pt modelId="{8F847E4D-41CF-42BE-8722-5776B8656FBF}" type="pres">
      <dgm:prSet presAssocID="{D153ECAD-EDC5-4B48-942F-A8A147C60754}" presName="level3hierChild" presStyleCnt="0"/>
      <dgm:spPr/>
      <dgm:t>
        <a:bodyPr/>
        <a:lstStyle/>
        <a:p>
          <a:endParaRPr lang="es-ES"/>
        </a:p>
      </dgm:t>
    </dgm:pt>
    <dgm:pt modelId="{975182DA-9039-490B-B65E-965EEDE0DF6B}" type="pres">
      <dgm:prSet presAssocID="{E2AAEBC7-19CB-44B8-947D-ED81D2790286}" presName="conn2-1" presStyleLbl="parChTrans1D3" presStyleIdx="2" presStyleCnt="3"/>
      <dgm:spPr/>
      <dgm:t>
        <a:bodyPr/>
        <a:lstStyle/>
        <a:p>
          <a:endParaRPr lang="es-ES"/>
        </a:p>
      </dgm:t>
    </dgm:pt>
    <dgm:pt modelId="{1E611812-B07D-4141-939D-2ACE2BCA57E4}" type="pres">
      <dgm:prSet presAssocID="{E2AAEBC7-19CB-44B8-947D-ED81D2790286}" presName="connTx" presStyleLbl="parChTrans1D3" presStyleIdx="2" presStyleCnt="3"/>
      <dgm:spPr/>
      <dgm:t>
        <a:bodyPr/>
        <a:lstStyle/>
        <a:p>
          <a:endParaRPr lang="es-ES"/>
        </a:p>
      </dgm:t>
    </dgm:pt>
    <dgm:pt modelId="{65F7C681-194B-422F-AE5A-96867BD01B1B}" type="pres">
      <dgm:prSet presAssocID="{97060848-1294-4366-B44D-1D72B8E317AC}" presName="root2" presStyleCnt="0"/>
      <dgm:spPr/>
      <dgm:t>
        <a:bodyPr/>
        <a:lstStyle/>
        <a:p>
          <a:endParaRPr lang="es-ES"/>
        </a:p>
      </dgm:t>
    </dgm:pt>
    <dgm:pt modelId="{08DA6EAE-A1AF-4BC7-BFB2-4A72F2040ACE}" type="pres">
      <dgm:prSet presAssocID="{97060848-1294-4366-B44D-1D72B8E317AC}" presName="LevelTwoTextNode" presStyleLbl="node3" presStyleIdx="2" presStyleCnt="3">
        <dgm:presLayoutVars>
          <dgm:chPref val="3"/>
        </dgm:presLayoutVars>
      </dgm:prSet>
      <dgm:spPr/>
      <dgm:t>
        <a:bodyPr/>
        <a:lstStyle/>
        <a:p>
          <a:endParaRPr lang="es-ES"/>
        </a:p>
      </dgm:t>
    </dgm:pt>
    <dgm:pt modelId="{A497C01B-A3E1-402C-BBC8-F530523DCC76}" type="pres">
      <dgm:prSet presAssocID="{97060848-1294-4366-B44D-1D72B8E317AC}" presName="level3hierChild" presStyleCnt="0"/>
      <dgm:spPr/>
      <dgm:t>
        <a:bodyPr/>
        <a:lstStyle/>
        <a:p>
          <a:endParaRPr lang="es-ES"/>
        </a:p>
      </dgm:t>
    </dgm:pt>
  </dgm:ptLst>
  <dgm:cxnLst>
    <dgm:cxn modelId="{C303F083-9B27-4BEC-AD3D-44CF2FB13850}" type="presOf" srcId="{6747FFEA-9E45-40EF-8748-FABE38CE24B4}" destId="{E754A724-7380-42DD-90D7-66FC2B660D75}" srcOrd="0" destOrd="0" presId="urn:microsoft.com/office/officeart/2005/8/layout/hierarchy2"/>
    <dgm:cxn modelId="{0B0EDE41-CB60-4CC3-A989-EBEF1610DB23}" srcId="{F2A90806-B2C0-429D-9E6C-524BCE3152A0}" destId="{E0563DAD-2667-4F5D-9814-8FF8F733FAEC}" srcOrd="0" destOrd="0" parTransId="{630D260F-F9B3-44E8-9396-4DB8B776D9B4}" sibTransId="{D70E56DD-193A-4B4D-A0D8-36FE5F664CB5}"/>
    <dgm:cxn modelId="{4982E497-88FE-4870-8074-B7EA1021A66A}" type="presOf" srcId="{82C1B862-AE0C-458D-9816-9E460AA554CA}" destId="{9428879D-9229-4147-AEEB-8B22B7106C25}" srcOrd="0" destOrd="0" presId="urn:microsoft.com/office/officeart/2005/8/layout/hierarchy2"/>
    <dgm:cxn modelId="{D93AFA3B-D621-4810-AB33-AE9277EFE3D0}" type="presOf" srcId="{C029CE08-A520-4039-805A-9A6E5FD75283}" destId="{D2FA1F1F-5FFE-47E7-9CDE-ED1E30BD94EF}" srcOrd="0" destOrd="0" presId="urn:microsoft.com/office/officeart/2005/8/layout/hierarchy2"/>
    <dgm:cxn modelId="{DEAE1ADB-1CEB-413B-8A0B-4891AD093087}" type="presOf" srcId="{574309D7-D240-4343-B1C0-3CCEEA69EC5C}" destId="{993DC6C2-2A16-4C0E-9BB0-238FF535D10F}" srcOrd="1" destOrd="0" presId="urn:microsoft.com/office/officeart/2005/8/layout/hierarchy2"/>
    <dgm:cxn modelId="{BB35D7DE-F26E-4497-A420-A37BDE5BBBFF}" type="presOf" srcId="{966D646D-0760-45F2-B961-88F8D1875990}" destId="{630E8C1E-F70C-468C-933D-AB5DEE064CC9}" srcOrd="0" destOrd="0" presId="urn:microsoft.com/office/officeart/2005/8/layout/hierarchy2"/>
    <dgm:cxn modelId="{D6767A62-F544-4DFA-9D06-7111FA96A5A1}" type="presOf" srcId="{E2AAEBC7-19CB-44B8-947D-ED81D2790286}" destId="{975182DA-9039-490B-B65E-965EEDE0DF6B}" srcOrd="0" destOrd="0" presId="urn:microsoft.com/office/officeart/2005/8/layout/hierarchy2"/>
    <dgm:cxn modelId="{7908BAA5-C249-4AED-BFE8-FD114E2D3D89}" type="presOf" srcId="{C5C734AB-690B-48DD-84BF-4CA06A301F04}" destId="{F6B86029-B695-4316-8D94-CA7EE288F3D4}" srcOrd="0" destOrd="0" presId="urn:microsoft.com/office/officeart/2005/8/layout/hierarchy2"/>
    <dgm:cxn modelId="{A9E17F39-20A3-4CC0-820E-3D6C547F256F}" type="presOf" srcId="{F2A90806-B2C0-429D-9E6C-524BCE3152A0}" destId="{F00285FB-9702-43F0-8F97-EF1BE9A7AAFA}" srcOrd="0" destOrd="0" presId="urn:microsoft.com/office/officeart/2005/8/layout/hierarchy2"/>
    <dgm:cxn modelId="{5BB77C89-EA95-4B64-8410-27E3CD9BE3FE}" srcId="{D153ECAD-EDC5-4B48-942F-A8A147C60754}" destId="{97060848-1294-4366-B44D-1D72B8E317AC}" srcOrd="0" destOrd="0" parTransId="{E2AAEBC7-19CB-44B8-947D-ED81D2790286}" sibTransId="{9FD12229-E39B-4C02-8FED-C2DC75542E15}"/>
    <dgm:cxn modelId="{356BC3D5-F9D0-41A6-A3D8-E67451038168}" type="presOf" srcId="{58287B7D-E831-4C2A-8F20-849D8E9DC983}" destId="{A9B38756-CAB3-42F3-93FC-9FAAF5C06F61}" srcOrd="0" destOrd="0" presId="urn:microsoft.com/office/officeart/2005/8/layout/hierarchy2"/>
    <dgm:cxn modelId="{727C34BF-6EDB-4A11-B6E9-EB94B7FBAEE2}" type="presOf" srcId="{82C1B862-AE0C-458D-9816-9E460AA554CA}" destId="{261D8BF6-0A34-481C-850F-CB9851F764F7}" srcOrd="1" destOrd="0" presId="urn:microsoft.com/office/officeart/2005/8/layout/hierarchy2"/>
    <dgm:cxn modelId="{5A6A4B94-0236-4911-AEF5-89747AD1D719}" type="presOf" srcId="{B55160B1-B662-4BAD-8DD2-932DA5DCD1EE}" destId="{02D98617-C5CD-4E88-A861-62AEE2362809}" srcOrd="1" destOrd="0" presId="urn:microsoft.com/office/officeart/2005/8/layout/hierarchy2"/>
    <dgm:cxn modelId="{276A705B-2AC0-45B8-9A66-BB9D2654279A}" type="presOf" srcId="{D153ECAD-EDC5-4B48-942F-A8A147C60754}" destId="{3CD1B44E-82E5-4769-99EF-41319C79BF7A}" srcOrd="0" destOrd="0" presId="urn:microsoft.com/office/officeart/2005/8/layout/hierarchy2"/>
    <dgm:cxn modelId="{E936BE4E-F8EE-446D-9BBD-27E0D0E3EE19}" type="presOf" srcId="{0D78F95E-CCDD-4EDA-964C-BFBD20E8B37F}" destId="{AB557066-3833-4ADD-8525-FDA805C0EC2B}" srcOrd="0" destOrd="0" presId="urn:microsoft.com/office/officeart/2005/8/layout/hierarchy2"/>
    <dgm:cxn modelId="{63071932-2AA3-4C02-9280-E9AD26AAEDE2}" type="presOf" srcId="{E2AAEBC7-19CB-44B8-947D-ED81D2790286}" destId="{1E611812-B07D-4141-939D-2ACE2BCA57E4}" srcOrd="1" destOrd="0" presId="urn:microsoft.com/office/officeart/2005/8/layout/hierarchy2"/>
    <dgm:cxn modelId="{8473E23B-07A9-4AD1-9A6D-163690ECA3D8}" type="presOf" srcId="{C5C734AB-690B-48DD-84BF-4CA06A301F04}" destId="{F4C54958-467B-4560-963B-BAB1B4F67BC6}" srcOrd="1" destOrd="0" presId="urn:microsoft.com/office/officeart/2005/8/layout/hierarchy2"/>
    <dgm:cxn modelId="{7FDF2A27-E4BC-4ED6-8EA8-E6B8BF6B7E8A}" type="presOf" srcId="{B793CBBA-8722-48D5-90D7-97BA8ABB6541}" destId="{F6867422-33DD-40A6-8494-59AB47D576D1}" srcOrd="0" destOrd="0" presId="urn:microsoft.com/office/officeart/2005/8/layout/hierarchy2"/>
    <dgm:cxn modelId="{E8D0F983-5B10-4589-BFA2-097ECB658974}" srcId="{56574A40-27A9-4051-86B2-4A634780467E}" destId="{F23FB680-6312-456B-A8A5-F3ED9C1C1DFB}" srcOrd="1" destOrd="0" parTransId="{B793CBBA-8722-48D5-90D7-97BA8ABB6541}" sibTransId="{642044F3-86BE-4A41-A143-780EF3E3BD5D}"/>
    <dgm:cxn modelId="{348881FA-BEF1-4C14-A475-8076FF168F1C}" type="presOf" srcId="{3B5456CB-7047-4E81-BBBD-8C34F1AA11CA}" destId="{D5E0265A-AC03-4C5E-A1B8-B2FCEF9779A7}" srcOrd="0" destOrd="0" presId="urn:microsoft.com/office/officeart/2005/8/layout/hierarchy2"/>
    <dgm:cxn modelId="{AEAAD0B4-B9F8-4F7A-8F63-AA5BB42B2DF4}" type="presOf" srcId="{E0563DAD-2667-4F5D-9814-8FF8F733FAEC}" destId="{5784076F-125F-4B72-BC52-078B55475806}" srcOrd="0" destOrd="0" presId="urn:microsoft.com/office/officeart/2005/8/layout/hierarchy2"/>
    <dgm:cxn modelId="{72DFF28B-8F1A-4E0F-A48C-CC5ABF537A50}" type="presOf" srcId="{574309D7-D240-4343-B1C0-3CCEEA69EC5C}" destId="{03CC79C3-376E-4E20-BFC5-30179D1A225A}" srcOrd="0" destOrd="0" presId="urn:microsoft.com/office/officeart/2005/8/layout/hierarchy2"/>
    <dgm:cxn modelId="{C234ED35-CD63-42B1-A3BA-39D3B7858D2B}" type="presOf" srcId="{F23FB680-6312-456B-A8A5-F3ED9C1C1DFB}" destId="{C2C89854-6FC5-4EEF-B527-1E9E8F9F9113}" srcOrd="0" destOrd="0" presId="urn:microsoft.com/office/officeart/2005/8/layout/hierarchy2"/>
    <dgm:cxn modelId="{7F23B15C-3449-4660-A19D-9AD786395593}" srcId="{58287B7D-E831-4C2A-8F20-849D8E9DC983}" destId="{56574A40-27A9-4051-86B2-4A634780467E}" srcOrd="0" destOrd="0" parTransId="{3B5456CB-7047-4E81-BBBD-8C34F1AA11CA}" sibTransId="{EA4E801D-BFB4-4C60-B879-135B7E38C80E}"/>
    <dgm:cxn modelId="{04D349C2-44B3-4C0D-AAAF-BBE138CCC196}" srcId="{F2A90806-B2C0-429D-9E6C-524BCE3152A0}" destId="{58287B7D-E831-4C2A-8F20-849D8E9DC983}" srcOrd="1" destOrd="0" parTransId="{B55160B1-B662-4BAD-8DD2-932DA5DCD1EE}" sibTransId="{B3227A2D-7C41-4CAC-9032-CAD323816B4B}"/>
    <dgm:cxn modelId="{39669FEF-E06D-442C-A2F5-BD5C0D06F5FF}" srcId="{56574A40-27A9-4051-86B2-4A634780467E}" destId="{6747FFEA-9E45-40EF-8748-FABE38CE24B4}" srcOrd="2" destOrd="0" parTransId="{574309D7-D240-4343-B1C0-3CCEEA69EC5C}" sibTransId="{0902F760-70A5-48C1-AB8D-4160A54A357E}"/>
    <dgm:cxn modelId="{C5186DEE-011E-4A39-AAD3-2C28A248EB40}" type="presOf" srcId="{E49A31AE-1470-4136-B479-125EC74267AD}" destId="{BBDA493A-314B-4412-A042-C131B3B3CD2D}" srcOrd="1" destOrd="0" presId="urn:microsoft.com/office/officeart/2005/8/layout/hierarchy2"/>
    <dgm:cxn modelId="{D37005A7-E2B4-4F0D-AB7B-38F9C35C59DF}" srcId="{56574A40-27A9-4051-86B2-4A634780467E}" destId="{0D78F95E-CCDD-4EDA-964C-BFBD20E8B37F}" srcOrd="0" destOrd="0" parTransId="{82C1B862-AE0C-458D-9816-9E460AA554CA}" sibTransId="{93529698-8A57-4F7F-90C9-9D4A648D124D}"/>
    <dgm:cxn modelId="{89F33E68-2324-4539-BAAF-99E6FBCA2432}" srcId="{F2A90806-B2C0-429D-9E6C-524BCE3152A0}" destId="{D153ECAD-EDC5-4B48-942F-A8A147C60754}" srcOrd="2" destOrd="0" parTransId="{E49A31AE-1470-4136-B479-125EC74267AD}" sibTransId="{3453AEDB-4A7B-45D7-B198-1C0A990D3931}"/>
    <dgm:cxn modelId="{8246E3E8-9485-4280-B70A-8564F0049E65}" type="presOf" srcId="{B793CBBA-8722-48D5-90D7-97BA8ABB6541}" destId="{0F07B56C-48CD-4B9E-8DC4-BF660AAA5393}" srcOrd="1" destOrd="0" presId="urn:microsoft.com/office/officeart/2005/8/layout/hierarchy2"/>
    <dgm:cxn modelId="{397EA523-8A47-48FC-8D38-E1BAA93BFB50}" type="presOf" srcId="{E49A31AE-1470-4136-B479-125EC74267AD}" destId="{19CEDFAA-C198-45D1-939C-B9854981F13A}" srcOrd="0" destOrd="0" presId="urn:microsoft.com/office/officeart/2005/8/layout/hierarchy2"/>
    <dgm:cxn modelId="{16DFA6EC-3297-42F6-8C6F-562F5C1FCDC9}" type="presOf" srcId="{630D260F-F9B3-44E8-9396-4DB8B776D9B4}" destId="{30CF22C0-5BC5-4E6D-808C-10E4076AC3F0}" srcOrd="0" destOrd="0" presId="urn:microsoft.com/office/officeart/2005/8/layout/hierarchy2"/>
    <dgm:cxn modelId="{BCDAAFCA-3EE1-49AF-AA70-86C414AA247E}" type="presOf" srcId="{630D260F-F9B3-44E8-9396-4DB8B776D9B4}" destId="{7CD558A0-D669-4795-8D40-35C003B7337C}" srcOrd="1" destOrd="0" presId="urn:microsoft.com/office/officeart/2005/8/layout/hierarchy2"/>
    <dgm:cxn modelId="{9921FDAA-91C2-42B3-BD5F-B082B9D44A30}" type="presOf" srcId="{97060848-1294-4366-B44D-1D72B8E317AC}" destId="{08DA6EAE-A1AF-4BC7-BFB2-4A72F2040ACE}" srcOrd="0" destOrd="0" presId="urn:microsoft.com/office/officeart/2005/8/layout/hierarchy2"/>
    <dgm:cxn modelId="{39B0B7DE-DAE4-4613-8885-C9758E71BA93}" type="presOf" srcId="{56574A40-27A9-4051-86B2-4A634780467E}" destId="{B7B6F2C2-82AC-4CA2-96A9-9536BC1FBF27}" srcOrd="0" destOrd="0" presId="urn:microsoft.com/office/officeart/2005/8/layout/hierarchy2"/>
    <dgm:cxn modelId="{761A33BD-DD8B-47D0-A4A4-73B3E5D76180}" type="presOf" srcId="{B55160B1-B662-4BAD-8DD2-932DA5DCD1EE}" destId="{72EBAC1A-AEFF-4634-A6FD-CD86DB0B86AE}" srcOrd="0" destOrd="0" presId="urn:microsoft.com/office/officeart/2005/8/layout/hierarchy2"/>
    <dgm:cxn modelId="{6DBAE12C-18B2-4BDA-B236-50489DC230CE}" srcId="{E0563DAD-2667-4F5D-9814-8FF8F733FAEC}" destId="{C029CE08-A520-4039-805A-9A6E5FD75283}" srcOrd="0" destOrd="0" parTransId="{C5C734AB-690B-48DD-84BF-4CA06A301F04}" sibTransId="{A2294F5F-EE57-44C4-9596-35690AA9B738}"/>
    <dgm:cxn modelId="{6267EB90-6D95-4610-8E5E-CF0E3208B999}" type="presOf" srcId="{3B5456CB-7047-4E81-BBBD-8C34F1AA11CA}" destId="{FCEA754A-964B-4C86-AB0D-41DAFFD309F2}" srcOrd="1" destOrd="0" presId="urn:microsoft.com/office/officeart/2005/8/layout/hierarchy2"/>
    <dgm:cxn modelId="{61180530-400A-48B1-8068-382CE03B1698}" srcId="{966D646D-0760-45F2-B961-88F8D1875990}" destId="{F2A90806-B2C0-429D-9E6C-524BCE3152A0}" srcOrd="0" destOrd="0" parTransId="{F65F3F89-A45B-425F-99DF-DF0173DCBD6A}" sibTransId="{5EBCD902-6AAC-4271-AB8F-4E741E64F141}"/>
    <dgm:cxn modelId="{9BB58F71-99B1-4173-8ACB-A2B56FE64188}" type="presParOf" srcId="{630E8C1E-F70C-468C-933D-AB5DEE064CC9}" destId="{32A2E2A9-78B7-4CB9-9E54-356528468612}" srcOrd="0" destOrd="0" presId="urn:microsoft.com/office/officeart/2005/8/layout/hierarchy2"/>
    <dgm:cxn modelId="{10F4545D-8E7B-4D8C-9B22-464955CACD6A}" type="presParOf" srcId="{32A2E2A9-78B7-4CB9-9E54-356528468612}" destId="{F00285FB-9702-43F0-8F97-EF1BE9A7AAFA}" srcOrd="0" destOrd="0" presId="urn:microsoft.com/office/officeart/2005/8/layout/hierarchy2"/>
    <dgm:cxn modelId="{C3437460-A326-47F8-AB31-FB98283ACDAF}" type="presParOf" srcId="{32A2E2A9-78B7-4CB9-9E54-356528468612}" destId="{C9C5EF91-BE37-415A-97A7-6528EE01E967}" srcOrd="1" destOrd="0" presId="urn:microsoft.com/office/officeart/2005/8/layout/hierarchy2"/>
    <dgm:cxn modelId="{9AB10EFF-76D6-472D-93B0-CEC7DE9BBAAB}" type="presParOf" srcId="{C9C5EF91-BE37-415A-97A7-6528EE01E967}" destId="{30CF22C0-5BC5-4E6D-808C-10E4076AC3F0}" srcOrd="0" destOrd="0" presId="urn:microsoft.com/office/officeart/2005/8/layout/hierarchy2"/>
    <dgm:cxn modelId="{9BBB6ABE-8490-4898-9E46-58EF5BD4784C}" type="presParOf" srcId="{30CF22C0-5BC5-4E6D-808C-10E4076AC3F0}" destId="{7CD558A0-D669-4795-8D40-35C003B7337C}" srcOrd="0" destOrd="0" presId="urn:microsoft.com/office/officeart/2005/8/layout/hierarchy2"/>
    <dgm:cxn modelId="{AA93ECB1-925C-493F-81C4-DF115C206F35}" type="presParOf" srcId="{C9C5EF91-BE37-415A-97A7-6528EE01E967}" destId="{91874E43-A5C7-4B15-BF56-32D1C427C1AE}" srcOrd="1" destOrd="0" presId="urn:microsoft.com/office/officeart/2005/8/layout/hierarchy2"/>
    <dgm:cxn modelId="{58958D87-45E4-4E42-9937-72BF4DD0383E}" type="presParOf" srcId="{91874E43-A5C7-4B15-BF56-32D1C427C1AE}" destId="{5784076F-125F-4B72-BC52-078B55475806}" srcOrd="0" destOrd="0" presId="urn:microsoft.com/office/officeart/2005/8/layout/hierarchy2"/>
    <dgm:cxn modelId="{723B1785-28C1-478C-9812-2C25C03515F4}" type="presParOf" srcId="{91874E43-A5C7-4B15-BF56-32D1C427C1AE}" destId="{89A942EB-5E7A-465A-A312-D555B171AD18}" srcOrd="1" destOrd="0" presId="urn:microsoft.com/office/officeart/2005/8/layout/hierarchy2"/>
    <dgm:cxn modelId="{08845B6D-3C83-458F-B61C-B42D12A7281E}" type="presParOf" srcId="{89A942EB-5E7A-465A-A312-D555B171AD18}" destId="{F6B86029-B695-4316-8D94-CA7EE288F3D4}" srcOrd="0" destOrd="0" presId="urn:microsoft.com/office/officeart/2005/8/layout/hierarchy2"/>
    <dgm:cxn modelId="{7B254A5D-D38E-4031-AF18-53371ECAFD80}" type="presParOf" srcId="{F6B86029-B695-4316-8D94-CA7EE288F3D4}" destId="{F4C54958-467B-4560-963B-BAB1B4F67BC6}" srcOrd="0" destOrd="0" presId="urn:microsoft.com/office/officeart/2005/8/layout/hierarchy2"/>
    <dgm:cxn modelId="{39BB4C55-8433-4037-9894-83A58CE53F3B}" type="presParOf" srcId="{89A942EB-5E7A-465A-A312-D555B171AD18}" destId="{DDC66424-3D47-47EA-95DE-E2C0809D8251}" srcOrd="1" destOrd="0" presId="urn:microsoft.com/office/officeart/2005/8/layout/hierarchy2"/>
    <dgm:cxn modelId="{01C9C43A-6462-426A-8250-10E101EBED14}" type="presParOf" srcId="{DDC66424-3D47-47EA-95DE-E2C0809D8251}" destId="{D2FA1F1F-5FFE-47E7-9CDE-ED1E30BD94EF}" srcOrd="0" destOrd="0" presId="urn:microsoft.com/office/officeart/2005/8/layout/hierarchy2"/>
    <dgm:cxn modelId="{E063D776-2CC0-4FAE-88A9-B328996D1503}" type="presParOf" srcId="{DDC66424-3D47-47EA-95DE-E2C0809D8251}" destId="{25616C00-D0F1-4E81-9436-4F0139C6A6B1}" srcOrd="1" destOrd="0" presId="urn:microsoft.com/office/officeart/2005/8/layout/hierarchy2"/>
    <dgm:cxn modelId="{DFA002F8-A9FF-43E1-BBDE-161015F263BA}" type="presParOf" srcId="{C9C5EF91-BE37-415A-97A7-6528EE01E967}" destId="{72EBAC1A-AEFF-4634-A6FD-CD86DB0B86AE}" srcOrd="2" destOrd="0" presId="urn:microsoft.com/office/officeart/2005/8/layout/hierarchy2"/>
    <dgm:cxn modelId="{3FCFFB5A-398C-4595-99A0-844EEF476097}" type="presParOf" srcId="{72EBAC1A-AEFF-4634-A6FD-CD86DB0B86AE}" destId="{02D98617-C5CD-4E88-A861-62AEE2362809}" srcOrd="0" destOrd="0" presId="urn:microsoft.com/office/officeart/2005/8/layout/hierarchy2"/>
    <dgm:cxn modelId="{DE7A7B54-BD4E-43D3-87F0-7C11D0C18873}" type="presParOf" srcId="{C9C5EF91-BE37-415A-97A7-6528EE01E967}" destId="{468332ED-BC54-434D-B874-E449C557D01A}" srcOrd="3" destOrd="0" presId="urn:microsoft.com/office/officeart/2005/8/layout/hierarchy2"/>
    <dgm:cxn modelId="{73E131B6-B852-47D6-9A37-8E602D733FA7}" type="presParOf" srcId="{468332ED-BC54-434D-B874-E449C557D01A}" destId="{A9B38756-CAB3-42F3-93FC-9FAAF5C06F61}" srcOrd="0" destOrd="0" presId="urn:microsoft.com/office/officeart/2005/8/layout/hierarchy2"/>
    <dgm:cxn modelId="{F46D2685-34F2-4DE9-B4F6-9A4B0A3B7403}" type="presParOf" srcId="{468332ED-BC54-434D-B874-E449C557D01A}" destId="{462DBEB8-C288-49AA-B11D-2BF3FA9FC091}" srcOrd="1" destOrd="0" presId="urn:microsoft.com/office/officeart/2005/8/layout/hierarchy2"/>
    <dgm:cxn modelId="{B47238FE-2D8B-49F9-82A8-02C5F1247DE2}" type="presParOf" srcId="{462DBEB8-C288-49AA-B11D-2BF3FA9FC091}" destId="{D5E0265A-AC03-4C5E-A1B8-B2FCEF9779A7}" srcOrd="0" destOrd="0" presId="urn:microsoft.com/office/officeart/2005/8/layout/hierarchy2"/>
    <dgm:cxn modelId="{08D910F5-09EC-4FC9-940F-3E216ABAD6E7}" type="presParOf" srcId="{D5E0265A-AC03-4C5E-A1B8-B2FCEF9779A7}" destId="{FCEA754A-964B-4C86-AB0D-41DAFFD309F2}" srcOrd="0" destOrd="0" presId="urn:microsoft.com/office/officeart/2005/8/layout/hierarchy2"/>
    <dgm:cxn modelId="{86D64536-3487-45ED-A597-6BC339E85BDF}" type="presParOf" srcId="{462DBEB8-C288-49AA-B11D-2BF3FA9FC091}" destId="{98B08F00-8BAC-48CE-8428-F58DF5F42FC4}" srcOrd="1" destOrd="0" presId="urn:microsoft.com/office/officeart/2005/8/layout/hierarchy2"/>
    <dgm:cxn modelId="{5E77DDCE-DF39-47E6-B579-F8EF03859E0C}" type="presParOf" srcId="{98B08F00-8BAC-48CE-8428-F58DF5F42FC4}" destId="{B7B6F2C2-82AC-4CA2-96A9-9536BC1FBF27}" srcOrd="0" destOrd="0" presId="urn:microsoft.com/office/officeart/2005/8/layout/hierarchy2"/>
    <dgm:cxn modelId="{66DB10FE-AEB7-453B-98A3-191911CCBB4D}" type="presParOf" srcId="{98B08F00-8BAC-48CE-8428-F58DF5F42FC4}" destId="{D5B624AB-7ECD-4F8E-9112-90F0468AD55F}" srcOrd="1" destOrd="0" presId="urn:microsoft.com/office/officeart/2005/8/layout/hierarchy2"/>
    <dgm:cxn modelId="{0B85B2AC-74CB-4539-A412-BF69E2E04E5F}" type="presParOf" srcId="{D5B624AB-7ECD-4F8E-9112-90F0468AD55F}" destId="{9428879D-9229-4147-AEEB-8B22B7106C25}" srcOrd="0" destOrd="0" presId="urn:microsoft.com/office/officeart/2005/8/layout/hierarchy2"/>
    <dgm:cxn modelId="{2AC5194B-EFD3-4BD5-923B-55E7875E4F20}" type="presParOf" srcId="{9428879D-9229-4147-AEEB-8B22B7106C25}" destId="{261D8BF6-0A34-481C-850F-CB9851F764F7}" srcOrd="0" destOrd="0" presId="urn:microsoft.com/office/officeart/2005/8/layout/hierarchy2"/>
    <dgm:cxn modelId="{2F144D12-8182-4071-BB26-5310E6188B64}" type="presParOf" srcId="{D5B624AB-7ECD-4F8E-9112-90F0468AD55F}" destId="{0E038C1E-FEEB-47F3-ADBF-A32E0D931EA4}" srcOrd="1" destOrd="0" presId="urn:microsoft.com/office/officeart/2005/8/layout/hierarchy2"/>
    <dgm:cxn modelId="{5AA57AC2-4A2D-4DDB-840C-23018BD0FAA4}" type="presParOf" srcId="{0E038C1E-FEEB-47F3-ADBF-A32E0D931EA4}" destId="{AB557066-3833-4ADD-8525-FDA805C0EC2B}" srcOrd="0" destOrd="0" presId="urn:microsoft.com/office/officeart/2005/8/layout/hierarchy2"/>
    <dgm:cxn modelId="{90594488-5FF7-492A-A522-D53D58BEB87A}" type="presParOf" srcId="{0E038C1E-FEEB-47F3-ADBF-A32E0D931EA4}" destId="{C79CE404-21E4-43F3-A159-AB1C72FD38B4}" srcOrd="1" destOrd="0" presId="urn:microsoft.com/office/officeart/2005/8/layout/hierarchy2"/>
    <dgm:cxn modelId="{648F80D5-5324-456A-9A36-7D8221A4AA50}" type="presParOf" srcId="{D5B624AB-7ECD-4F8E-9112-90F0468AD55F}" destId="{F6867422-33DD-40A6-8494-59AB47D576D1}" srcOrd="2" destOrd="0" presId="urn:microsoft.com/office/officeart/2005/8/layout/hierarchy2"/>
    <dgm:cxn modelId="{A532D87B-8D55-445A-881B-77F3080F2CD8}" type="presParOf" srcId="{F6867422-33DD-40A6-8494-59AB47D576D1}" destId="{0F07B56C-48CD-4B9E-8DC4-BF660AAA5393}" srcOrd="0" destOrd="0" presId="urn:microsoft.com/office/officeart/2005/8/layout/hierarchy2"/>
    <dgm:cxn modelId="{467D21EE-C04F-434B-BB61-30A0CCD11B72}" type="presParOf" srcId="{D5B624AB-7ECD-4F8E-9112-90F0468AD55F}" destId="{1073D984-E591-4557-A5D8-8B769866EFBA}" srcOrd="3" destOrd="0" presId="urn:microsoft.com/office/officeart/2005/8/layout/hierarchy2"/>
    <dgm:cxn modelId="{95CEFB37-88E4-4F0C-AA20-E404798017CB}" type="presParOf" srcId="{1073D984-E591-4557-A5D8-8B769866EFBA}" destId="{C2C89854-6FC5-4EEF-B527-1E9E8F9F9113}" srcOrd="0" destOrd="0" presId="urn:microsoft.com/office/officeart/2005/8/layout/hierarchy2"/>
    <dgm:cxn modelId="{6A13FB46-689E-4BB4-94FC-DAEC840FE632}" type="presParOf" srcId="{1073D984-E591-4557-A5D8-8B769866EFBA}" destId="{498B53C3-9735-4849-8E9E-A0278BCA1F7C}" srcOrd="1" destOrd="0" presId="urn:microsoft.com/office/officeart/2005/8/layout/hierarchy2"/>
    <dgm:cxn modelId="{B380864E-3830-45EE-903D-43CEE65F0BF7}" type="presParOf" srcId="{D5B624AB-7ECD-4F8E-9112-90F0468AD55F}" destId="{03CC79C3-376E-4E20-BFC5-30179D1A225A}" srcOrd="4" destOrd="0" presId="urn:microsoft.com/office/officeart/2005/8/layout/hierarchy2"/>
    <dgm:cxn modelId="{33DE7E81-E9A3-45C9-8035-B9CC6FCB0B46}" type="presParOf" srcId="{03CC79C3-376E-4E20-BFC5-30179D1A225A}" destId="{993DC6C2-2A16-4C0E-9BB0-238FF535D10F}" srcOrd="0" destOrd="0" presId="urn:microsoft.com/office/officeart/2005/8/layout/hierarchy2"/>
    <dgm:cxn modelId="{1E967898-7144-4759-BA7E-B3AC140DA6B4}" type="presParOf" srcId="{D5B624AB-7ECD-4F8E-9112-90F0468AD55F}" destId="{65F7BCC6-462A-4008-89AA-B5910C734D0B}" srcOrd="5" destOrd="0" presId="urn:microsoft.com/office/officeart/2005/8/layout/hierarchy2"/>
    <dgm:cxn modelId="{C3ECF6A2-2B78-4DE6-9E24-BFF05F5C4AAD}" type="presParOf" srcId="{65F7BCC6-462A-4008-89AA-B5910C734D0B}" destId="{E754A724-7380-42DD-90D7-66FC2B660D75}" srcOrd="0" destOrd="0" presId="urn:microsoft.com/office/officeart/2005/8/layout/hierarchy2"/>
    <dgm:cxn modelId="{DB665F2F-FB98-4861-9A38-7AAC081B5B77}" type="presParOf" srcId="{65F7BCC6-462A-4008-89AA-B5910C734D0B}" destId="{4FBB5CE2-39C5-4478-B351-3EC6813FD29E}" srcOrd="1" destOrd="0" presId="urn:microsoft.com/office/officeart/2005/8/layout/hierarchy2"/>
    <dgm:cxn modelId="{F17FBFBB-E452-4D3F-A9F9-D5C51DFD2C8C}" type="presParOf" srcId="{C9C5EF91-BE37-415A-97A7-6528EE01E967}" destId="{19CEDFAA-C198-45D1-939C-B9854981F13A}" srcOrd="4" destOrd="0" presId="urn:microsoft.com/office/officeart/2005/8/layout/hierarchy2"/>
    <dgm:cxn modelId="{D9370EC2-6F2F-47C4-B74F-6C568608113C}" type="presParOf" srcId="{19CEDFAA-C198-45D1-939C-B9854981F13A}" destId="{BBDA493A-314B-4412-A042-C131B3B3CD2D}" srcOrd="0" destOrd="0" presId="urn:microsoft.com/office/officeart/2005/8/layout/hierarchy2"/>
    <dgm:cxn modelId="{4B3FC559-DB05-4827-94AB-9AF24851CD14}" type="presParOf" srcId="{C9C5EF91-BE37-415A-97A7-6528EE01E967}" destId="{D4482AA0-C61C-4EE4-8B6B-70BB144A9377}" srcOrd="5" destOrd="0" presId="urn:microsoft.com/office/officeart/2005/8/layout/hierarchy2"/>
    <dgm:cxn modelId="{34C12A3B-1D00-4269-BA10-56C3C2747C04}" type="presParOf" srcId="{D4482AA0-C61C-4EE4-8B6B-70BB144A9377}" destId="{3CD1B44E-82E5-4769-99EF-41319C79BF7A}" srcOrd="0" destOrd="0" presId="urn:microsoft.com/office/officeart/2005/8/layout/hierarchy2"/>
    <dgm:cxn modelId="{D8A35069-4A3F-40AC-9072-0EBDF4CA4997}" type="presParOf" srcId="{D4482AA0-C61C-4EE4-8B6B-70BB144A9377}" destId="{8F847E4D-41CF-42BE-8722-5776B8656FBF}" srcOrd="1" destOrd="0" presId="urn:microsoft.com/office/officeart/2005/8/layout/hierarchy2"/>
    <dgm:cxn modelId="{FF65CC0A-9D64-4E4D-83AD-3F0F430B51FD}" type="presParOf" srcId="{8F847E4D-41CF-42BE-8722-5776B8656FBF}" destId="{975182DA-9039-490B-B65E-965EEDE0DF6B}" srcOrd="0" destOrd="0" presId="urn:microsoft.com/office/officeart/2005/8/layout/hierarchy2"/>
    <dgm:cxn modelId="{7C5267FF-138D-47B1-A35B-135B6DA2D008}" type="presParOf" srcId="{975182DA-9039-490B-B65E-965EEDE0DF6B}" destId="{1E611812-B07D-4141-939D-2ACE2BCA57E4}" srcOrd="0" destOrd="0" presId="urn:microsoft.com/office/officeart/2005/8/layout/hierarchy2"/>
    <dgm:cxn modelId="{A80DB5CA-0CBF-4536-AC63-3EFF42C0847E}" type="presParOf" srcId="{8F847E4D-41CF-42BE-8722-5776B8656FBF}" destId="{65F7C681-194B-422F-AE5A-96867BD01B1B}" srcOrd="1" destOrd="0" presId="urn:microsoft.com/office/officeart/2005/8/layout/hierarchy2"/>
    <dgm:cxn modelId="{3E1B1BA0-99CB-4AA6-ACD3-CA37B04CF064}" type="presParOf" srcId="{65F7C681-194B-422F-AE5A-96867BD01B1B}" destId="{08DA6EAE-A1AF-4BC7-BFB2-4A72F2040ACE}" srcOrd="0" destOrd="0" presId="urn:microsoft.com/office/officeart/2005/8/layout/hierarchy2"/>
    <dgm:cxn modelId="{F2169854-F6A6-49CA-9CE2-A3D73784BC09}" type="presParOf" srcId="{65F7C681-194B-422F-AE5A-96867BD01B1B}" destId="{A497C01B-A3E1-402C-BBC8-F530523DCC7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8BF882-3708-4A0E-A999-0C534219B588}"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ES"/>
        </a:p>
      </dgm:t>
    </dgm:pt>
    <dgm:pt modelId="{CB784B1A-14E8-491C-BC1A-A9E441366941}">
      <dgm:prSet phldrT="[Texto]"/>
      <dgm:spPr/>
      <dgm:t>
        <a:bodyPr/>
        <a:lstStyle/>
        <a:p>
          <a:r>
            <a:rPr lang="es-ES" dirty="0" smtClean="0"/>
            <a:t>Conviene no abusar de las KAM/AMRA en el Informe de Auditoría porque</a:t>
          </a:r>
          <a:endParaRPr lang="es-ES" dirty="0"/>
        </a:p>
      </dgm:t>
    </dgm:pt>
    <dgm:pt modelId="{F72B9E8B-2B57-444C-8CC4-8623065F0A29}" type="parTrans" cxnId="{A28BEDDC-8728-43E0-A9EF-0366CB2D8C3F}">
      <dgm:prSet/>
      <dgm:spPr/>
      <dgm:t>
        <a:bodyPr/>
        <a:lstStyle/>
        <a:p>
          <a:endParaRPr lang="es-ES"/>
        </a:p>
      </dgm:t>
    </dgm:pt>
    <dgm:pt modelId="{A3C28D72-BFA7-41B9-84AF-FB09E5AC4AB1}" type="sibTrans" cxnId="{A28BEDDC-8728-43E0-A9EF-0366CB2D8C3F}">
      <dgm:prSet/>
      <dgm:spPr/>
      <dgm:t>
        <a:bodyPr/>
        <a:lstStyle/>
        <a:p>
          <a:endParaRPr lang="es-ES"/>
        </a:p>
      </dgm:t>
    </dgm:pt>
    <dgm:pt modelId="{959482A7-5822-450E-9DDB-7E618FD61F5B}">
      <dgm:prSet phldrT="[Texto]"/>
      <dgm:spPr/>
      <dgm:t>
        <a:bodyPr/>
        <a:lstStyle/>
        <a:p>
          <a:r>
            <a:rPr lang="es-ES" dirty="0" smtClean="0"/>
            <a:t>Una larga lista es contraria la aquello que es “lo más significativo”</a:t>
          </a:r>
          <a:endParaRPr lang="es-ES" dirty="0"/>
        </a:p>
      </dgm:t>
    </dgm:pt>
    <dgm:pt modelId="{546C77A9-2D8D-47F4-B7D1-4C0944A28E4B}" type="parTrans" cxnId="{C78B71A3-EB5A-4F27-8ABB-6C359E814DBE}">
      <dgm:prSet/>
      <dgm:spPr/>
      <dgm:t>
        <a:bodyPr/>
        <a:lstStyle/>
        <a:p>
          <a:endParaRPr lang="es-ES" dirty="0"/>
        </a:p>
      </dgm:t>
    </dgm:pt>
    <dgm:pt modelId="{977CF6C3-2CD3-4EE8-A58E-07E9C0A514BC}" type="sibTrans" cxnId="{C78B71A3-EB5A-4F27-8ABB-6C359E814DBE}">
      <dgm:prSet/>
      <dgm:spPr/>
      <dgm:t>
        <a:bodyPr/>
        <a:lstStyle/>
        <a:p>
          <a:endParaRPr lang="es-ES"/>
        </a:p>
      </dgm:t>
    </dgm:pt>
    <dgm:pt modelId="{00EAFB79-853E-4A5C-9E42-66CF24AC39F6}">
      <dgm:prSet phldrT="[Texto]"/>
      <dgm:spPr/>
      <dgm:t>
        <a:bodyPr/>
        <a:lstStyle/>
        <a:p>
          <a:r>
            <a:rPr lang="es-ES" dirty="0" smtClean="0"/>
            <a:t>Podrían dar pie a confusión en el lector, pues</a:t>
          </a:r>
          <a:endParaRPr lang="es-ES" dirty="0"/>
        </a:p>
      </dgm:t>
    </dgm:pt>
    <dgm:pt modelId="{6EAD7150-6575-483E-83DB-65D047A92917}" type="parTrans" cxnId="{27EABA82-45E7-48B0-BA43-710F3BB3F109}">
      <dgm:prSet/>
      <dgm:spPr/>
      <dgm:t>
        <a:bodyPr/>
        <a:lstStyle/>
        <a:p>
          <a:endParaRPr lang="es-ES" dirty="0"/>
        </a:p>
      </dgm:t>
    </dgm:pt>
    <dgm:pt modelId="{279E3F00-6D95-4418-9174-49E1F28D9149}" type="sibTrans" cxnId="{27EABA82-45E7-48B0-BA43-710F3BB3F109}">
      <dgm:prSet/>
      <dgm:spPr/>
      <dgm:t>
        <a:bodyPr/>
        <a:lstStyle/>
        <a:p>
          <a:endParaRPr lang="es-ES"/>
        </a:p>
      </dgm:t>
    </dgm:pt>
    <dgm:pt modelId="{992FE6B7-BDEE-431E-8577-3F69EB485BBC}">
      <dgm:prSet phldrT="[Texto]"/>
      <dgm:spPr/>
      <dgm:t>
        <a:bodyPr/>
        <a:lstStyle/>
        <a:p>
          <a:r>
            <a:rPr lang="es-ES" dirty="0" smtClean="0"/>
            <a:t>No sustituyen revelaciones en EEFF</a:t>
          </a:r>
        </a:p>
        <a:p>
          <a:r>
            <a:rPr lang="es-ES" dirty="0" smtClean="0"/>
            <a:t>(memoria)</a:t>
          </a:r>
          <a:endParaRPr lang="es-ES" dirty="0"/>
        </a:p>
      </dgm:t>
    </dgm:pt>
    <dgm:pt modelId="{69F0CCD3-175C-44B5-8CFC-7D54FECD9D72}" type="parTrans" cxnId="{36345147-9487-4C09-BAB5-9D53C8DB58B2}">
      <dgm:prSet/>
      <dgm:spPr/>
      <dgm:t>
        <a:bodyPr/>
        <a:lstStyle/>
        <a:p>
          <a:endParaRPr lang="es-ES" dirty="0"/>
        </a:p>
      </dgm:t>
    </dgm:pt>
    <dgm:pt modelId="{CA8B8CBB-674E-4A3D-A1D7-779F0E9123C9}" type="sibTrans" cxnId="{36345147-9487-4C09-BAB5-9D53C8DB58B2}">
      <dgm:prSet/>
      <dgm:spPr/>
      <dgm:t>
        <a:bodyPr/>
        <a:lstStyle/>
        <a:p>
          <a:endParaRPr lang="es-ES"/>
        </a:p>
      </dgm:t>
    </dgm:pt>
    <dgm:pt modelId="{EAF95CAC-765E-4B16-AF60-F750938B6752}">
      <dgm:prSet phldrT="[Texto]"/>
      <dgm:spPr/>
      <dgm:t>
        <a:bodyPr/>
        <a:lstStyle/>
        <a:p>
          <a:r>
            <a:rPr lang="es-ES" dirty="0" smtClean="0"/>
            <a:t>No suplen la OPINIÓN MODIFICADA</a:t>
          </a:r>
          <a:endParaRPr lang="es-ES" dirty="0"/>
        </a:p>
      </dgm:t>
    </dgm:pt>
    <dgm:pt modelId="{40A44BEC-85F9-4844-BCC2-2CE0AEF00BD6}" type="parTrans" cxnId="{079C748C-4172-4DA5-8D24-345347B14E3F}">
      <dgm:prSet/>
      <dgm:spPr/>
      <dgm:t>
        <a:bodyPr/>
        <a:lstStyle/>
        <a:p>
          <a:endParaRPr lang="es-ES" dirty="0"/>
        </a:p>
      </dgm:t>
    </dgm:pt>
    <dgm:pt modelId="{E4D5D4B8-CAC1-4AF2-882F-E540D6E4E845}" type="sibTrans" cxnId="{079C748C-4172-4DA5-8D24-345347B14E3F}">
      <dgm:prSet/>
      <dgm:spPr/>
      <dgm:t>
        <a:bodyPr/>
        <a:lstStyle/>
        <a:p>
          <a:endParaRPr lang="es-ES"/>
        </a:p>
      </dgm:t>
    </dgm:pt>
    <dgm:pt modelId="{C5B2E40C-06E6-4A57-A51D-7444236FFBBE}">
      <dgm:prSet phldrT="[Texto]"/>
      <dgm:spPr/>
      <dgm:t>
        <a:bodyPr/>
        <a:lstStyle/>
        <a:p>
          <a:r>
            <a:rPr lang="es-ES" dirty="0" smtClean="0"/>
            <a:t>No eximen de informar sobre empresa en funcionamiento</a:t>
          </a:r>
          <a:endParaRPr lang="es-ES" dirty="0"/>
        </a:p>
      </dgm:t>
    </dgm:pt>
    <dgm:pt modelId="{33396104-CBB9-4716-AE27-B7D84170E272}" type="parTrans" cxnId="{BB684445-E5E4-4BA3-8112-F1CF545AAF64}">
      <dgm:prSet/>
      <dgm:spPr/>
      <dgm:t>
        <a:bodyPr/>
        <a:lstStyle/>
        <a:p>
          <a:endParaRPr lang="es-ES" dirty="0"/>
        </a:p>
      </dgm:t>
    </dgm:pt>
    <dgm:pt modelId="{D8A4E51E-CEDB-419D-BD9F-47393397E720}" type="sibTrans" cxnId="{BB684445-E5E4-4BA3-8112-F1CF545AAF64}">
      <dgm:prSet/>
      <dgm:spPr/>
      <dgm:t>
        <a:bodyPr/>
        <a:lstStyle/>
        <a:p>
          <a:endParaRPr lang="es-ES"/>
        </a:p>
      </dgm:t>
    </dgm:pt>
    <dgm:pt modelId="{223DADAB-563D-434A-BCF9-CC23BE22E03E}">
      <dgm:prSet phldrT="[Texto]"/>
      <dgm:spPr/>
      <dgm:t>
        <a:bodyPr/>
        <a:lstStyle/>
        <a:p>
          <a:r>
            <a:rPr lang="es-ES" dirty="0" smtClean="0"/>
            <a:t>NO SUPONEN UNA OPINIÓN SEPARADA SOBRE CUESTIONES PARTICULARES</a:t>
          </a:r>
          <a:endParaRPr lang="es-ES" dirty="0"/>
        </a:p>
      </dgm:t>
    </dgm:pt>
    <dgm:pt modelId="{168FB291-E8AF-454F-A6FA-135CD70EA51D}" type="parTrans" cxnId="{63529CD8-F3E8-4B58-A9A4-215BC9BC8133}">
      <dgm:prSet/>
      <dgm:spPr/>
      <dgm:t>
        <a:bodyPr/>
        <a:lstStyle/>
        <a:p>
          <a:endParaRPr lang="es-ES" dirty="0"/>
        </a:p>
      </dgm:t>
    </dgm:pt>
    <dgm:pt modelId="{9EABB41C-2CEF-4BDE-BAA2-C0765ECCB956}" type="sibTrans" cxnId="{63529CD8-F3E8-4B58-A9A4-215BC9BC8133}">
      <dgm:prSet/>
      <dgm:spPr/>
      <dgm:t>
        <a:bodyPr/>
        <a:lstStyle/>
        <a:p>
          <a:endParaRPr lang="es-ES"/>
        </a:p>
      </dgm:t>
    </dgm:pt>
    <dgm:pt modelId="{ABE78BB2-0030-46D8-B5CD-6C3296CFA103}" type="pres">
      <dgm:prSet presAssocID="{7F8BF882-3708-4A0E-A999-0C534219B588}" presName="diagram" presStyleCnt="0">
        <dgm:presLayoutVars>
          <dgm:chPref val="1"/>
          <dgm:dir/>
          <dgm:animOne val="branch"/>
          <dgm:animLvl val="lvl"/>
          <dgm:resizeHandles val="exact"/>
        </dgm:presLayoutVars>
      </dgm:prSet>
      <dgm:spPr/>
      <dgm:t>
        <a:bodyPr/>
        <a:lstStyle/>
        <a:p>
          <a:endParaRPr lang="es-ES"/>
        </a:p>
      </dgm:t>
    </dgm:pt>
    <dgm:pt modelId="{650A487F-EE28-4B02-95D9-F1398C090DDC}" type="pres">
      <dgm:prSet presAssocID="{CB784B1A-14E8-491C-BC1A-A9E441366941}" presName="root1" presStyleCnt="0"/>
      <dgm:spPr/>
      <dgm:t>
        <a:bodyPr/>
        <a:lstStyle/>
        <a:p>
          <a:endParaRPr lang="es-ES"/>
        </a:p>
      </dgm:t>
    </dgm:pt>
    <dgm:pt modelId="{7D527794-D8CD-4E06-A3B0-2240F864D34E}" type="pres">
      <dgm:prSet presAssocID="{CB784B1A-14E8-491C-BC1A-A9E441366941}" presName="LevelOneTextNode" presStyleLbl="node0" presStyleIdx="0" presStyleCnt="1" custLinFactX="-63321" custLinFactNeighborX="-100000" custLinFactNeighborY="27014">
        <dgm:presLayoutVars>
          <dgm:chPref val="3"/>
        </dgm:presLayoutVars>
      </dgm:prSet>
      <dgm:spPr/>
      <dgm:t>
        <a:bodyPr/>
        <a:lstStyle/>
        <a:p>
          <a:endParaRPr lang="es-ES"/>
        </a:p>
      </dgm:t>
    </dgm:pt>
    <dgm:pt modelId="{5E309E3D-11DA-4FD1-9125-F087192FD927}" type="pres">
      <dgm:prSet presAssocID="{CB784B1A-14E8-491C-BC1A-A9E441366941}" presName="level2hierChild" presStyleCnt="0"/>
      <dgm:spPr/>
      <dgm:t>
        <a:bodyPr/>
        <a:lstStyle/>
        <a:p>
          <a:endParaRPr lang="es-ES"/>
        </a:p>
      </dgm:t>
    </dgm:pt>
    <dgm:pt modelId="{91FB4A09-691D-4BA8-94FE-78B263891E75}" type="pres">
      <dgm:prSet presAssocID="{546C77A9-2D8D-47F4-B7D1-4C0944A28E4B}" presName="conn2-1" presStyleLbl="parChTrans1D2" presStyleIdx="0" presStyleCnt="2"/>
      <dgm:spPr/>
      <dgm:t>
        <a:bodyPr/>
        <a:lstStyle/>
        <a:p>
          <a:endParaRPr lang="es-ES"/>
        </a:p>
      </dgm:t>
    </dgm:pt>
    <dgm:pt modelId="{029E9F52-8CD7-4EC6-BFB9-4FA878CBEE7F}" type="pres">
      <dgm:prSet presAssocID="{546C77A9-2D8D-47F4-B7D1-4C0944A28E4B}" presName="connTx" presStyleLbl="parChTrans1D2" presStyleIdx="0" presStyleCnt="2"/>
      <dgm:spPr/>
      <dgm:t>
        <a:bodyPr/>
        <a:lstStyle/>
        <a:p>
          <a:endParaRPr lang="es-ES"/>
        </a:p>
      </dgm:t>
    </dgm:pt>
    <dgm:pt modelId="{FD76E14D-E96E-4173-919C-DCFEDD30A5D8}" type="pres">
      <dgm:prSet presAssocID="{959482A7-5822-450E-9DDB-7E618FD61F5B}" presName="root2" presStyleCnt="0"/>
      <dgm:spPr/>
      <dgm:t>
        <a:bodyPr/>
        <a:lstStyle/>
        <a:p>
          <a:endParaRPr lang="es-ES"/>
        </a:p>
      </dgm:t>
    </dgm:pt>
    <dgm:pt modelId="{CF452011-1CF2-442B-835B-42DB88B080BC}" type="pres">
      <dgm:prSet presAssocID="{959482A7-5822-450E-9DDB-7E618FD61F5B}" presName="LevelTwoTextNode" presStyleLbl="node2" presStyleIdx="0" presStyleCnt="2">
        <dgm:presLayoutVars>
          <dgm:chPref val="3"/>
        </dgm:presLayoutVars>
      </dgm:prSet>
      <dgm:spPr/>
      <dgm:t>
        <a:bodyPr/>
        <a:lstStyle/>
        <a:p>
          <a:endParaRPr lang="es-ES"/>
        </a:p>
      </dgm:t>
    </dgm:pt>
    <dgm:pt modelId="{D0929035-AA52-4985-A922-B39AFED4BFF9}" type="pres">
      <dgm:prSet presAssocID="{959482A7-5822-450E-9DDB-7E618FD61F5B}" presName="level3hierChild" presStyleCnt="0"/>
      <dgm:spPr/>
      <dgm:t>
        <a:bodyPr/>
        <a:lstStyle/>
        <a:p>
          <a:endParaRPr lang="es-ES"/>
        </a:p>
      </dgm:t>
    </dgm:pt>
    <dgm:pt modelId="{85B1CF3D-8178-44AF-A495-F0429F540C37}" type="pres">
      <dgm:prSet presAssocID="{6EAD7150-6575-483E-83DB-65D047A92917}" presName="conn2-1" presStyleLbl="parChTrans1D2" presStyleIdx="1" presStyleCnt="2"/>
      <dgm:spPr/>
      <dgm:t>
        <a:bodyPr/>
        <a:lstStyle/>
        <a:p>
          <a:endParaRPr lang="es-ES"/>
        </a:p>
      </dgm:t>
    </dgm:pt>
    <dgm:pt modelId="{11A16C15-A831-4DDD-9B26-7A402283E6C4}" type="pres">
      <dgm:prSet presAssocID="{6EAD7150-6575-483E-83DB-65D047A92917}" presName="connTx" presStyleLbl="parChTrans1D2" presStyleIdx="1" presStyleCnt="2"/>
      <dgm:spPr/>
      <dgm:t>
        <a:bodyPr/>
        <a:lstStyle/>
        <a:p>
          <a:endParaRPr lang="es-ES"/>
        </a:p>
      </dgm:t>
    </dgm:pt>
    <dgm:pt modelId="{7B159F76-5071-4B7E-AA8A-1CEBECE5D250}" type="pres">
      <dgm:prSet presAssocID="{00EAFB79-853E-4A5C-9E42-66CF24AC39F6}" presName="root2" presStyleCnt="0"/>
      <dgm:spPr/>
      <dgm:t>
        <a:bodyPr/>
        <a:lstStyle/>
        <a:p>
          <a:endParaRPr lang="es-ES"/>
        </a:p>
      </dgm:t>
    </dgm:pt>
    <dgm:pt modelId="{A03E0FF7-8283-4AFE-AAAF-431EE25187CA}" type="pres">
      <dgm:prSet presAssocID="{00EAFB79-853E-4A5C-9E42-66CF24AC39F6}" presName="LevelTwoTextNode" presStyleLbl="node2" presStyleIdx="1" presStyleCnt="2">
        <dgm:presLayoutVars>
          <dgm:chPref val="3"/>
        </dgm:presLayoutVars>
      </dgm:prSet>
      <dgm:spPr/>
      <dgm:t>
        <a:bodyPr/>
        <a:lstStyle/>
        <a:p>
          <a:endParaRPr lang="es-ES"/>
        </a:p>
      </dgm:t>
    </dgm:pt>
    <dgm:pt modelId="{F8594B28-B4B8-4619-A08D-D39A508B3A73}" type="pres">
      <dgm:prSet presAssocID="{00EAFB79-853E-4A5C-9E42-66CF24AC39F6}" presName="level3hierChild" presStyleCnt="0"/>
      <dgm:spPr/>
      <dgm:t>
        <a:bodyPr/>
        <a:lstStyle/>
        <a:p>
          <a:endParaRPr lang="es-ES"/>
        </a:p>
      </dgm:t>
    </dgm:pt>
    <dgm:pt modelId="{9F98934E-24AE-4779-B1A7-CA533A9AF612}" type="pres">
      <dgm:prSet presAssocID="{69F0CCD3-175C-44B5-8CFC-7D54FECD9D72}" presName="conn2-1" presStyleLbl="parChTrans1D3" presStyleIdx="0" presStyleCnt="4"/>
      <dgm:spPr/>
      <dgm:t>
        <a:bodyPr/>
        <a:lstStyle/>
        <a:p>
          <a:endParaRPr lang="es-ES"/>
        </a:p>
      </dgm:t>
    </dgm:pt>
    <dgm:pt modelId="{0A781AF3-A745-4CAB-AADC-EAF8077CF72A}" type="pres">
      <dgm:prSet presAssocID="{69F0CCD3-175C-44B5-8CFC-7D54FECD9D72}" presName="connTx" presStyleLbl="parChTrans1D3" presStyleIdx="0" presStyleCnt="4"/>
      <dgm:spPr/>
      <dgm:t>
        <a:bodyPr/>
        <a:lstStyle/>
        <a:p>
          <a:endParaRPr lang="es-ES"/>
        </a:p>
      </dgm:t>
    </dgm:pt>
    <dgm:pt modelId="{C31B2928-5B47-4C99-9BAE-0DD93F0A3BAF}" type="pres">
      <dgm:prSet presAssocID="{992FE6B7-BDEE-431E-8577-3F69EB485BBC}" presName="root2" presStyleCnt="0"/>
      <dgm:spPr/>
      <dgm:t>
        <a:bodyPr/>
        <a:lstStyle/>
        <a:p>
          <a:endParaRPr lang="es-ES"/>
        </a:p>
      </dgm:t>
    </dgm:pt>
    <dgm:pt modelId="{4E26BE77-0219-4DB7-ACC4-D10ABFCFED1B}" type="pres">
      <dgm:prSet presAssocID="{992FE6B7-BDEE-431E-8577-3F69EB485BBC}" presName="LevelTwoTextNode" presStyleLbl="node3" presStyleIdx="0" presStyleCnt="4">
        <dgm:presLayoutVars>
          <dgm:chPref val="3"/>
        </dgm:presLayoutVars>
      </dgm:prSet>
      <dgm:spPr/>
      <dgm:t>
        <a:bodyPr/>
        <a:lstStyle/>
        <a:p>
          <a:endParaRPr lang="es-ES"/>
        </a:p>
      </dgm:t>
    </dgm:pt>
    <dgm:pt modelId="{93FC5E89-871B-4939-B41C-55935F6FD380}" type="pres">
      <dgm:prSet presAssocID="{992FE6B7-BDEE-431E-8577-3F69EB485BBC}" presName="level3hierChild" presStyleCnt="0"/>
      <dgm:spPr/>
      <dgm:t>
        <a:bodyPr/>
        <a:lstStyle/>
        <a:p>
          <a:endParaRPr lang="es-ES"/>
        </a:p>
      </dgm:t>
    </dgm:pt>
    <dgm:pt modelId="{253E7FEE-7A3D-41CF-AF58-4641015BD9D5}" type="pres">
      <dgm:prSet presAssocID="{40A44BEC-85F9-4844-BCC2-2CE0AEF00BD6}" presName="conn2-1" presStyleLbl="parChTrans1D3" presStyleIdx="1" presStyleCnt="4"/>
      <dgm:spPr/>
      <dgm:t>
        <a:bodyPr/>
        <a:lstStyle/>
        <a:p>
          <a:endParaRPr lang="es-ES"/>
        </a:p>
      </dgm:t>
    </dgm:pt>
    <dgm:pt modelId="{5C83F468-FBE9-4947-BD67-35B9A1D217FE}" type="pres">
      <dgm:prSet presAssocID="{40A44BEC-85F9-4844-BCC2-2CE0AEF00BD6}" presName="connTx" presStyleLbl="parChTrans1D3" presStyleIdx="1" presStyleCnt="4"/>
      <dgm:spPr/>
      <dgm:t>
        <a:bodyPr/>
        <a:lstStyle/>
        <a:p>
          <a:endParaRPr lang="es-ES"/>
        </a:p>
      </dgm:t>
    </dgm:pt>
    <dgm:pt modelId="{9359EC1D-17C1-4F18-8246-7E350C2DFE34}" type="pres">
      <dgm:prSet presAssocID="{EAF95CAC-765E-4B16-AF60-F750938B6752}" presName="root2" presStyleCnt="0"/>
      <dgm:spPr/>
      <dgm:t>
        <a:bodyPr/>
        <a:lstStyle/>
        <a:p>
          <a:endParaRPr lang="es-ES"/>
        </a:p>
      </dgm:t>
    </dgm:pt>
    <dgm:pt modelId="{98E8D7F7-3E2D-4662-A54A-131FC3999436}" type="pres">
      <dgm:prSet presAssocID="{EAF95CAC-765E-4B16-AF60-F750938B6752}" presName="LevelTwoTextNode" presStyleLbl="node3" presStyleIdx="1" presStyleCnt="4">
        <dgm:presLayoutVars>
          <dgm:chPref val="3"/>
        </dgm:presLayoutVars>
      </dgm:prSet>
      <dgm:spPr/>
      <dgm:t>
        <a:bodyPr/>
        <a:lstStyle/>
        <a:p>
          <a:endParaRPr lang="es-ES"/>
        </a:p>
      </dgm:t>
    </dgm:pt>
    <dgm:pt modelId="{26DDA0A7-7365-4033-98D2-45F56669CAF2}" type="pres">
      <dgm:prSet presAssocID="{EAF95CAC-765E-4B16-AF60-F750938B6752}" presName="level3hierChild" presStyleCnt="0"/>
      <dgm:spPr/>
      <dgm:t>
        <a:bodyPr/>
        <a:lstStyle/>
        <a:p>
          <a:endParaRPr lang="es-ES"/>
        </a:p>
      </dgm:t>
    </dgm:pt>
    <dgm:pt modelId="{21B1CBE4-3EE5-45C4-8233-42D3A1017ECA}" type="pres">
      <dgm:prSet presAssocID="{33396104-CBB9-4716-AE27-B7D84170E272}" presName="conn2-1" presStyleLbl="parChTrans1D3" presStyleIdx="2" presStyleCnt="4"/>
      <dgm:spPr/>
      <dgm:t>
        <a:bodyPr/>
        <a:lstStyle/>
        <a:p>
          <a:endParaRPr lang="es-ES"/>
        </a:p>
      </dgm:t>
    </dgm:pt>
    <dgm:pt modelId="{50AE14F5-3C10-4292-9C84-5BC9608817F0}" type="pres">
      <dgm:prSet presAssocID="{33396104-CBB9-4716-AE27-B7D84170E272}" presName="connTx" presStyleLbl="parChTrans1D3" presStyleIdx="2" presStyleCnt="4"/>
      <dgm:spPr/>
      <dgm:t>
        <a:bodyPr/>
        <a:lstStyle/>
        <a:p>
          <a:endParaRPr lang="es-ES"/>
        </a:p>
      </dgm:t>
    </dgm:pt>
    <dgm:pt modelId="{BAEF0BD4-F57B-4129-B5C4-DCEA36F456C5}" type="pres">
      <dgm:prSet presAssocID="{C5B2E40C-06E6-4A57-A51D-7444236FFBBE}" presName="root2" presStyleCnt="0"/>
      <dgm:spPr/>
      <dgm:t>
        <a:bodyPr/>
        <a:lstStyle/>
        <a:p>
          <a:endParaRPr lang="es-ES"/>
        </a:p>
      </dgm:t>
    </dgm:pt>
    <dgm:pt modelId="{9864DDB9-C20D-4897-93A8-83B0FE3CF0E9}" type="pres">
      <dgm:prSet presAssocID="{C5B2E40C-06E6-4A57-A51D-7444236FFBBE}" presName="LevelTwoTextNode" presStyleLbl="node3" presStyleIdx="2" presStyleCnt="4">
        <dgm:presLayoutVars>
          <dgm:chPref val="3"/>
        </dgm:presLayoutVars>
      </dgm:prSet>
      <dgm:spPr/>
      <dgm:t>
        <a:bodyPr/>
        <a:lstStyle/>
        <a:p>
          <a:endParaRPr lang="es-ES"/>
        </a:p>
      </dgm:t>
    </dgm:pt>
    <dgm:pt modelId="{04EA2B68-B658-40CD-8171-C312D1EB2D66}" type="pres">
      <dgm:prSet presAssocID="{C5B2E40C-06E6-4A57-A51D-7444236FFBBE}" presName="level3hierChild" presStyleCnt="0"/>
      <dgm:spPr/>
      <dgm:t>
        <a:bodyPr/>
        <a:lstStyle/>
        <a:p>
          <a:endParaRPr lang="es-ES"/>
        </a:p>
      </dgm:t>
    </dgm:pt>
    <dgm:pt modelId="{492B58DC-C792-42F1-A0E3-47F2594FB287}" type="pres">
      <dgm:prSet presAssocID="{168FB291-E8AF-454F-A6FA-135CD70EA51D}" presName="conn2-1" presStyleLbl="parChTrans1D3" presStyleIdx="3" presStyleCnt="4"/>
      <dgm:spPr/>
      <dgm:t>
        <a:bodyPr/>
        <a:lstStyle/>
        <a:p>
          <a:endParaRPr lang="es-ES"/>
        </a:p>
      </dgm:t>
    </dgm:pt>
    <dgm:pt modelId="{4843AC7C-7B7B-43C8-9A46-E699B5CBF780}" type="pres">
      <dgm:prSet presAssocID="{168FB291-E8AF-454F-A6FA-135CD70EA51D}" presName="connTx" presStyleLbl="parChTrans1D3" presStyleIdx="3" presStyleCnt="4"/>
      <dgm:spPr/>
      <dgm:t>
        <a:bodyPr/>
        <a:lstStyle/>
        <a:p>
          <a:endParaRPr lang="es-ES"/>
        </a:p>
      </dgm:t>
    </dgm:pt>
    <dgm:pt modelId="{0E4BC2E7-E307-4046-A233-3BF7E1CCE71F}" type="pres">
      <dgm:prSet presAssocID="{223DADAB-563D-434A-BCF9-CC23BE22E03E}" presName="root2" presStyleCnt="0"/>
      <dgm:spPr/>
      <dgm:t>
        <a:bodyPr/>
        <a:lstStyle/>
        <a:p>
          <a:endParaRPr lang="es-ES"/>
        </a:p>
      </dgm:t>
    </dgm:pt>
    <dgm:pt modelId="{F4DAB566-8D24-40AD-9AB2-17A7EBDD06AE}" type="pres">
      <dgm:prSet presAssocID="{223DADAB-563D-434A-BCF9-CC23BE22E03E}" presName="LevelTwoTextNode" presStyleLbl="node3" presStyleIdx="3" presStyleCnt="4">
        <dgm:presLayoutVars>
          <dgm:chPref val="3"/>
        </dgm:presLayoutVars>
      </dgm:prSet>
      <dgm:spPr/>
      <dgm:t>
        <a:bodyPr/>
        <a:lstStyle/>
        <a:p>
          <a:endParaRPr lang="es-ES"/>
        </a:p>
      </dgm:t>
    </dgm:pt>
    <dgm:pt modelId="{6A900AD8-AE82-444C-B44F-A200970B078E}" type="pres">
      <dgm:prSet presAssocID="{223DADAB-563D-434A-BCF9-CC23BE22E03E}" presName="level3hierChild" presStyleCnt="0"/>
      <dgm:spPr/>
      <dgm:t>
        <a:bodyPr/>
        <a:lstStyle/>
        <a:p>
          <a:endParaRPr lang="es-ES"/>
        </a:p>
      </dgm:t>
    </dgm:pt>
  </dgm:ptLst>
  <dgm:cxnLst>
    <dgm:cxn modelId="{7B8D0565-4C29-41F7-8E29-67E78AC88A25}" type="presOf" srcId="{168FB291-E8AF-454F-A6FA-135CD70EA51D}" destId="{492B58DC-C792-42F1-A0E3-47F2594FB287}" srcOrd="0" destOrd="0" presId="urn:microsoft.com/office/officeart/2005/8/layout/hierarchy2"/>
    <dgm:cxn modelId="{D2F7CE9D-3372-4B70-AA01-E57E4C3A7F97}" type="presOf" srcId="{992FE6B7-BDEE-431E-8577-3F69EB485BBC}" destId="{4E26BE77-0219-4DB7-ACC4-D10ABFCFED1B}" srcOrd="0" destOrd="0" presId="urn:microsoft.com/office/officeart/2005/8/layout/hierarchy2"/>
    <dgm:cxn modelId="{F42DC966-850D-42B7-AA1C-E5471E86BBF7}" type="presOf" srcId="{223DADAB-563D-434A-BCF9-CC23BE22E03E}" destId="{F4DAB566-8D24-40AD-9AB2-17A7EBDD06AE}" srcOrd="0" destOrd="0" presId="urn:microsoft.com/office/officeart/2005/8/layout/hierarchy2"/>
    <dgm:cxn modelId="{8A49395F-3603-4F92-AD9C-BEEFC37D4DB1}" type="presOf" srcId="{546C77A9-2D8D-47F4-B7D1-4C0944A28E4B}" destId="{029E9F52-8CD7-4EC6-BFB9-4FA878CBEE7F}" srcOrd="1" destOrd="0" presId="urn:microsoft.com/office/officeart/2005/8/layout/hierarchy2"/>
    <dgm:cxn modelId="{960CB024-4EBC-4424-8315-BE6A9EE2E21E}" type="presOf" srcId="{40A44BEC-85F9-4844-BCC2-2CE0AEF00BD6}" destId="{5C83F468-FBE9-4947-BD67-35B9A1D217FE}" srcOrd="1" destOrd="0" presId="urn:microsoft.com/office/officeart/2005/8/layout/hierarchy2"/>
    <dgm:cxn modelId="{5E3161C7-F163-4F57-9FB4-B4310CAC9166}" type="presOf" srcId="{CB784B1A-14E8-491C-BC1A-A9E441366941}" destId="{7D527794-D8CD-4E06-A3B0-2240F864D34E}" srcOrd="0" destOrd="0" presId="urn:microsoft.com/office/officeart/2005/8/layout/hierarchy2"/>
    <dgm:cxn modelId="{C78B71A3-EB5A-4F27-8ABB-6C359E814DBE}" srcId="{CB784B1A-14E8-491C-BC1A-A9E441366941}" destId="{959482A7-5822-450E-9DDB-7E618FD61F5B}" srcOrd="0" destOrd="0" parTransId="{546C77A9-2D8D-47F4-B7D1-4C0944A28E4B}" sibTransId="{977CF6C3-2CD3-4EE8-A58E-07E9C0A514BC}"/>
    <dgm:cxn modelId="{C91EC207-0E6C-4005-99B6-307060E7B899}" type="presOf" srcId="{69F0CCD3-175C-44B5-8CFC-7D54FECD9D72}" destId="{9F98934E-24AE-4779-B1A7-CA533A9AF612}" srcOrd="0" destOrd="0" presId="urn:microsoft.com/office/officeart/2005/8/layout/hierarchy2"/>
    <dgm:cxn modelId="{E3970C2C-76D1-4EA5-A6A7-A38EF45F68B9}" type="presOf" srcId="{33396104-CBB9-4716-AE27-B7D84170E272}" destId="{21B1CBE4-3EE5-45C4-8233-42D3A1017ECA}" srcOrd="0" destOrd="0" presId="urn:microsoft.com/office/officeart/2005/8/layout/hierarchy2"/>
    <dgm:cxn modelId="{A28BEDDC-8728-43E0-A9EF-0366CB2D8C3F}" srcId="{7F8BF882-3708-4A0E-A999-0C534219B588}" destId="{CB784B1A-14E8-491C-BC1A-A9E441366941}" srcOrd="0" destOrd="0" parTransId="{F72B9E8B-2B57-444C-8CC4-8623065F0A29}" sibTransId="{A3C28D72-BFA7-41B9-84AF-FB09E5AC4AB1}"/>
    <dgm:cxn modelId="{016B917F-A54C-4BC6-8758-2CB1C52F6B1A}" type="presOf" srcId="{C5B2E40C-06E6-4A57-A51D-7444236FFBBE}" destId="{9864DDB9-C20D-4897-93A8-83B0FE3CF0E9}" srcOrd="0" destOrd="0" presId="urn:microsoft.com/office/officeart/2005/8/layout/hierarchy2"/>
    <dgm:cxn modelId="{079C748C-4172-4DA5-8D24-345347B14E3F}" srcId="{00EAFB79-853E-4A5C-9E42-66CF24AC39F6}" destId="{EAF95CAC-765E-4B16-AF60-F750938B6752}" srcOrd="1" destOrd="0" parTransId="{40A44BEC-85F9-4844-BCC2-2CE0AEF00BD6}" sibTransId="{E4D5D4B8-CAC1-4AF2-882F-E540D6E4E845}"/>
    <dgm:cxn modelId="{BB684445-E5E4-4BA3-8112-F1CF545AAF64}" srcId="{00EAFB79-853E-4A5C-9E42-66CF24AC39F6}" destId="{C5B2E40C-06E6-4A57-A51D-7444236FFBBE}" srcOrd="2" destOrd="0" parTransId="{33396104-CBB9-4716-AE27-B7D84170E272}" sibTransId="{D8A4E51E-CEDB-419D-BD9F-47393397E720}"/>
    <dgm:cxn modelId="{63529CD8-F3E8-4B58-A9A4-215BC9BC8133}" srcId="{00EAFB79-853E-4A5C-9E42-66CF24AC39F6}" destId="{223DADAB-563D-434A-BCF9-CC23BE22E03E}" srcOrd="3" destOrd="0" parTransId="{168FB291-E8AF-454F-A6FA-135CD70EA51D}" sibTransId="{9EABB41C-2CEF-4BDE-BAA2-C0765ECCB956}"/>
    <dgm:cxn modelId="{36345147-9487-4C09-BAB5-9D53C8DB58B2}" srcId="{00EAFB79-853E-4A5C-9E42-66CF24AC39F6}" destId="{992FE6B7-BDEE-431E-8577-3F69EB485BBC}" srcOrd="0" destOrd="0" parTransId="{69F0CCD3-175C-44B5-8CFC-7D54FECD9D72}" sibTransId="{CA8B8CBB-674E-4A3D-A1D7-779F0E9123C9}"/>
    <dgm:cxn modelId="{392A1A1F-BD81-4D05-A62D-9042D9BC4F3A}" type="presOf" srcId="{33396104-CBB9-4716-AE27-B7D84170E272}" destId="{50AE14F5-3C10-4292-9C84-5BC9608817F0}" srcOrd="1" destOrd="0" presId="urn:microsoft.com/office/officeart/2005/8/layout/hierarchy2"/>
    <dgm:cxn modelId="{56B89FDB-400E-4075-991F-7F3A34786484}" type="presOf" srcId="{6EAD7150-6575-483E-83DB-65D047A92917}" destId="{11A16C15-A831-4DDD-9B26-7A402283E6C4}" srcOrd="1" destOrd="0" presId="urn:microsoft.com/office/officeart/2005/8/layout/hierarchy2"/>
    <dgm:cxn modelId="{E619714B-EC44-4CB3-8E72-5CDABEE74C65}" type="presOf" srcId="{959482A7-5822-450E-9DDB-7E618FD61F5B}" destId="{CF452011-1CF2-442B-835B-42DB88B080BC}" srcOrd="0" destOrd="0" presId="urn:microsoft.com/office/officeart/2005/8/layout/hierarchy2"/>
    <dgm:cxn modelId="{E16546A8-A153-45C7-A0FE-2F9123C644DE}" type="presOf" srcId="{00EAFB79-853E-4A5C-9E42-66CF24AC39F6}" destId="{A03E0FF7-8283-4AFE-AAAF-431EE25187CA}" srcOrd="0" destOrd="0" presId="urn:microsoft.com/office/officeart/2005/8/layout/hierarchy2"/>
    <dgm:cxn modelId="{E1DAED6E-1B36-48A6-B0D4-062ED795FEB2}" type="presOf" srcId="{168FB291-E8AF-454F-A6FA-135CD70EA51D}" destId="{4843AC7C-7B7B-43C8-9A46-E699B5CBF780}" srcOrd="1" destOrd="0" presId="urn:microsoft.com/office/officeart/2005/8/layout/hierarchy2"/>
    <dgm:cxn modelId="{1DD23B05-C78C-42DC-A31B-74EE417F95AF}" type="presOf" srcId="{546C77A9-2D8D-47F4-B7D1-4C0944A28E4B}" destId="{91FB4A09-691D-4BA8-94FE-78B263891E75}" srcOrd="0" destOrd="0" presId="urn:microsoft.com/office/officeart/2005/8/layout/hierarchy2"/>
    <dgm:cxn modelId="{27EABA82-45E7-48B0-BA43-710F3BB3F109}" srcId="{CB784B1A-14E8-491C-BC1A-A9E441366941}" destId="{00EAFB79-853E-4A5C-9E42-66CF24AC39F6}" srcOrd="1" destOrd="0" parTransId="{6EAD7150-6575-483E-83DB-65D047A92917}" sibTransId="{279E3F00-6D95-4418-9174-49E1F28D9149}"/>
    <dgm:cxn modelId="{C5D5498E-DFE1-4692-B80D-8AA5221EE4E4}" type="presOf" srcId="{40A44BEC-85F9-4844-BCC2-2CE0AEF00BD6}" destId="{253E7FEE-7A3D-41CF-AF58-4641015BD9D5}" srcOrd="0" destOrd="0" presId="urn:microsoft.com/office/officeart/2005/8/layout/hierarchy2"/>
    <dgm:cxn modelId="{85AC90DE-BA63-4102-9C12-430EC62D1D6F}" type="presOf" srcId="{69F0CCD3-175C-44B5-8CFC-7D54FECD9D72}" destId="{0A781AF3-A745-4CAB-AADC-EAF8077CF72A}" srcOrd="1" destOrd="0" presId="urn:microsoft.com/office/officeart/2005/8/layout/hierarchy2"/>
    <dgm:cxn modelId="{A5A3F9BD-F510-4EC5-AF82-63319FFCA654}" type="presOf" srcId="{6EAD7150-6575-483E-83DB-65D047A92917}" destId="{85B1CF3D-8178-44AF-A495-F0429F540C37}" srcOrd="0" destOrd="0" presId="urn:microsoft.com/office/officeart/2005/8/layout/hierarchy2"/>
    <dgm:cxn modelId="{65B9E91E-23D4-4069-8DBE-7043A0DA4CDE}" type="presOf" srcId="{EAF95CAC-765E-4B16-AF60-F750938B6752}" destId="{98E8D7F7-3E2D-4662-A54A-131FC3999436}" srcOrd="0" destOrd="0" presId="urn:microsoft.com/office/officeart/2005/8/layout/hierarchy2"/>
    <dgm:cxn modelId="{34DBED1D-4E27-4AC8-AFF6-F4E5F090A0BB}" type="presOf" srcId="{7F8BF882-3708-4A0E-A999-0C534219B588}" destId="{ABE78BB2-0030-46D8-B5CD-6C3296CFA103}" srcOrd="0" destOrd="0" presId="urn:microsoft.com/office/officeart/2005/8/layout/hierarchy2"/>
    <dgm:cxn modelId="{23090371-1184-4714-96FF-841D52A3A67B}" type="presParOf" srcId="{ABE78BB2-0030-46D8-B5CD-6C3296CFA103}" destId="{650A487F-EE28-4B02-95D9-F1398C090DDC}" srcOrd="0" destOrd="0" presId="urn:microsoft.com/office/officeart/2005/8/layout/hierarchy2"/>
    <dgm:cxn modelId="{2E48D41E-B0A9-4836-AA82-1CEAAAFB61FE}" type="presParOf" srcId="{650A487F-EE28-4B02-95D9-F1398C090DDC}" destId="{7D527794-D8CD-4E06-A3B0-2240F864D34E}" srcOrd="0" destOrd="0" presId="urn:microsoft.com/office/officeart/2005/8/layout/hierarchy2"/>
    <dgm:cxn modelId="{B3CCB4F2-CAD2-4ACB-BBAB-E01CEBD50F43}" type="presParOf" srcId="{650A487F-EE28-4B02-95D9-F1398C090DDC}" destId="{5E309E3D-11DA-4FD1-9125-F087192FD927}" srcOrd="1" destOrd="0" presId="urn:microsoft.com/office/officeart/2005/8/layout/hierarchy2"/>
    <dgm:cxn modelId="{2EDC4CF7-C2AE-4D8A-9E1A-DBE548A53414}" type="presParOf" srcId="{5E309E3D-11DA-4FD1-9125-F087192FD927}" destId="{91FB4A09-691D-4BA8-94FE-78B263891E75}" srcOrd="0" destOrd="0" presId="urn:microsoft.com/office/officeart/2005/8/layout/hierarchy2"/>
    <dgm:cxn modelId="{F007AB07-EC6A-4AD0-AC4A-B6981967076A}" type="presParOf" srcId="{91FB4A09-691D-4BA8-94FE-78B263891E75}" destId="{029E9F52-8CD7-4EC6-BFB9-4FA878CBEE7F}" srcOrd="0" destOrd="0" presId="urn:microsoft.com/office/officeart/2005/8/layout/hierarchy2"/>
    <dgm:cxn modelId="{CBADC06D-4E73-42FE-987F-0F27E1346EB0}" type="presParOf" srcId="{5E309E3D-11DA-4FD1-9125-F087192FD927}" destId="{FD76E14D-E96E-4173-919C-DCFEDD30A5D8}" srcOrd="1" destOrd="0" presId="urn:microsoft.com/office/officeart/2005/8/layout/hierarchy2"/>
    <dgm:cxn modelId="{1270805C-D4DC-464F-959A-0385A88CBD09}" type="presParOf" srcId="{FD76E14D-E96E-4173-919C-DCFEDD30A5D8}" destId="{CF452011-1CF2-442B-835B-42DB88B080BC}" srcOrd="0" destOrd="0" presId="urn:microsoft.com/office/officeart/2005/8/layout/hierarchy2"/>
    <dgm:cxn modelId="{15E3170B-8555-46FB-AC49-54228102173A}" type="presParOf" srcId="{FD76E14D-E96E-4173-919C-DCFEDD30A5D8}" destId="{D0929035-AA52-4985-A922-B39AFED4BFF9}" srcOrd="1" destOrd="0" presId="urn:microsoft.com/office/officeart/2005/8/layout/hierarchy2"/>
    <dgm:cxn modelId="{852B5069-2750-4FD1-8E0C-B0184180A8A5}" type="presParOf" srcId="{5E309E3D-11DA-4FD1-9125-F087192FD927}" destId="{85B1CF3D-8178-44AF-A495-F0429F540C37}" srcOrd="2" destOrd="0" presId="urn:microsoft.com/office/officeart/2005/8/layout/hierarchy2"/>
    <dgm:cxn modelId="{A6BD2ADA-A9A0-4B0B-AB60-AE20625B72FC}" type="presParOf" srcId="{85B1CF3D-8178-44AF-A495-F0429F540C37}" destId="{11A16C15-A831-4DDD-9B26-7A402283E6C4}" srcOrd="0" destOrd="0" presId="urn:microsoft.com/office/officeart/2005/8/layout/hierarchy2"/>
    <dgm:cxn modelId="{4CADD5FB-5FEF-4665-86DB-B7FEB1812561}" type="presParOf" srcId="{5E309E3D-11DA-4FD1-9125-F087192FD927}" destId="{7B159F76-5071-4B7E-AA8A-1CEBECE5D250}" srcOrd="3" destOrd="0" presId="urn:microsoft.com/office/officeart/2005/8/layout/hierarchy2"/>
    <dgm:cxn modelId="{E1E50F65-A90B-4D62-A674-D860A9B311A3}" type="presParOf" srcId="{7B159F76-5071-4B7E-AA8A-1CEBECE5D250}" destId="{A03E0FF7-8283-4AFE-AAAF-431EE25187CA}" srcOrd="0" destOrd="0" presId="urn:microsoft.com/office/officeart/2005/8/layout/hierarchy2"/>
    <dgm:cxn modelId="{D64CF9DE-3657-4349-AF5D-B6DC901C4160}" type="presParOf" srcId="{7B159F76-5071-4B7E-AA8A-1CEBECE5D250}" destId="{F8594B28-B4B8-4619-A08D-D39A508B3A73}" srcOrd="1" destOrd="0" presId="urn:microsoft.com/office/officeart/2005/8/layout/hierarchy2"/>
    <dgm:cxn modelId="{0526FE51-6D16-48CC-8F59-EEF90A1DF71C}" type="presParOf" srcId="{F8594B28-B4B8-4619-A08D-D39A508B3A73}" destId="{9F98934E-24AE-4779-B1A7-CA533A9AF612}" srcOrd="0" destOrd="0" presId="urn:microsoft.com/office/officeart/2005/8/layout/hierarchy2"/>
    <dgm:cxn modelId="{557B9A2D-831F-43DF-B7A0-A5C2AB47BAC7}" type="presParOf" srcId="{9F98934E-24AE-4779-B1A7-CA533A9AF612}" destId="{0A781AF3-A745-4CAB-AADC-EAF8077CF72A}" srcOrd="0" destOrd="0" presId="urn:microsoft.com/office/officeart/2005/8/layout/hierarchy2"/>
    <dgm:cxn modelId="{203C4E11-EB62-47C9-A738-A6E92B9243DF}" type="presParOf" srcId="{F8594B28-B4B8-4619-A08D-D39A508B3A73}" destId="{C31B2928-5B47-4C99-9BAE-0DD93F0A3BAF}" srcOrd="1" destOrd="0" presId="urn:microsoft.com/office/officeart/2005/8/layout/hierarchy2"/>
    <dgm:cxn modelId="{5D592288-24D7-4A93-B7F2-72E914359CBE}" type="presParOf" srcId="{C31B2928-5B47-4C99-9BAE-0DD93F0A3BAF}" destId="{4E26BE77-0219-4DB7-ACC4-D10ABFCFED1B}" srcOrd="0" destOrd="0" presId="urn:microsoft.com/office/officeart/2005/8/layout/hierarchy2"/>
    <dgm:cxn modelId="{BAD8DCBA-149B-4F89-8F0D-DF24D07C70C4}" type="presParOf" srcId="{C31B2928-5B47-4C99-9BAE-0DD93F0A3BAF}" destId="{93FC5E89-871B-4939-B41C-55935F6FD380}" srcOrd="1" destOrd="0" presId="urn:microsoft.com/office/officeart/2005/8/layout/hierarchy2"/>
    <dgm:cxn modelId="{03DE5A97-2746-4207-9039-D5C79B6B6CB4}" type="presParOf" srcId="{F8594B28-B4B8-4619-A08D-D39A508B3A73}" destId="{253E7FEE-7A3D-41CF-AF58-4641015BD9D5}" srcOrd="2" destOrd="0" presId="urn:microsoft.com/office/officeart/2005/8/layout/hierarchy2"/>
    <dgm:cxn modelId="{A792974A-65C6-4C9B-B87F-9BB07DE6F7F8}" type="presParOf" srcId="{253E7FEE-7A3D-41CF-AF58-4641015BD9D5}" destId="{5C83F468-FBE9-4947-BD67-35B9A1D217FE}" srcOrd="0" destOrd="0" presId="urn:microsoft.com/office/officeart/2005/8/layout/hierarchy2"/>
    <dgm:cxn modelId="{67183E0A-52DB-422B-814F-A382D8EF94A1}" type="presParOf" srcId="{F8594B28-B4B8-4619-A08D-D39A508B3A73}" destId="{9359EC1D-17C1-4F18-8246-7E350C2DFE34}" srcOrd="3" destOrd="0" presId="urn:microsoft.com/office/officeart/2005/8/layout/hierarchy2"/>
    <dgm:cxn modelId="{8C45505A-2772-49CD-BF6C-1C3BB215085F}" type="presParOf" srcId="{9359EC1D-17C1-4F18-8246-7E350C2DFE34}" destId="{98E8D7F7-3E2D-4662-A54A-131FC3999436}" srcOrd="0" destOrd="0" presId="urn:microsoft.com/office/officeart/2005/8/layout/hierarchy2"/>
    <dgm:cxn modelId="{12247936-9BF9-4DB4-A1FC-45EC979C52B2}" type="presParOf" srcId="{9359EC1D-17C1-4F18-8246-7E350C2DFE34}" destId="{26DDA0A7-7365-4033-98D2-45F56669CAF2}" srcOrd="1" destOrd="0" presId="urn:microsoft.com/office/officeart/2005/8/layout/hierarchy2"/>
    <dgm:cxn modelId="{A8749341-F8D8-4EAD-8525-AFAB7173E70A}" type="presParOf" srcId="{F8594B28-B4B8-4619-A08D-D39A508B3A73}" destId="{21B1CBE4-3EE5-45C4-8233-42D3A1017ECA}" srcOrd="4" destOrd="0" presId="urn:microsoft.com/office/officeart/2005/8/layout/hierarchy2"/>
    <dgm:cxn modelId="{25A96E50-D791-425E-80D1-89ADDB9BFE2F}" type="presParOf" srcId="{21B1CBE4-3EE5-45C4-8233-42D3A1017ECA}" destId="{50AE14F5-3C10-4292-9C84-5BC9608817F0}" srcOrd="0" destOrd="0" presId="urn:microsoft.com/office/officeart/2005/8/layout/hierarchy2"/>
    <dgm:cxn modelId="{843247DD-ED9F-4922-A3BC-5DE060B37B6D}" type="presParOf" srcId="{F8594B28-B4B8-4619-A08D-D39A508B3A73}" destId="{BAEF0BD4-F57B-4129-B5C4-DCEA36F456C5}" srcOrd="5" destOrd="0" presId="urn:microsoft.com/office/officeart/2005/8/layout/hierarchy2"/>
    <dgm:cxn modelId="{66995EF7-F64E-4CB7-97AD-344A8856AFA2}" type="presParOf" srcId="{BAEF0BD4-F57B-4129-B5C4-DCEA36F456C5}" destId="{9864DDB9-C20D-4897-93A8-83B0FE3CF0E9}" srcOrd="0" destOrd="0" presId="urn:microsoft.com/office/officeart/2005/8/layout/hierarchy2"/>
    <dgm:cxn modelId="{17415718-3608-421B-A988-647ADAECB3BA}" type="presParOf" srcId="{BAEF0BD4-F57B-4129-B5C4-DCEA36F456C5}" destId="{04EA2B68-B658-40CD-8171-C312D1EB2D66}" srcOrd="1" destOrd="0" presId="urn:microsoft.com/office/officeart/2005/8/layout/hierarchy2"/>
    <dgm:cxn modelId="{C8ABAC9D-D8B2-44A1-86F7-55584FAE7EF6}" type="presParOf" srcId="{F8594B28-B4B8-4619-A08D-D39A508B3A73}" destId="{492B58DC-C792-42F1-A0E3-47F2594FB287}" srcOrd="6" destOrd="0" presId="urn:microsoft.com/office/officeart/2005/8/layout/hierarchy2"/>
    <dgm:cxn modelId="{CB2E96B3-C84E-4369-BEB8-99B743E25CF0}" type="presParOf" srcId="{492B58DC-C792-42F1-A0E3-47F2594FB287}" destId="{4843AC7C-7B7B-43C8-9A46-E699B5CBF780}" srcOrd="0" destOrd="0" presId="urn:microsoft.com/office/officeart/2005/8/layout/hierarchy2"/>
    <dgm:cxn modelId="{C6A6096F-45B8-4796-8A41-9A14483604C0}" type="presParOf" srcId="{F8594B28-B4B8-4619-A08D-D39A508B3A73}" destId="{0E4BC2E7-E307-4046-A233-3BF7E1CCE71F}" srcOrd="7" destOrd="0" presId="urn:microsoft.com/office/officeart/2005/8/layout/hierarchy2"/>
    <dgm:cxn modelId="{842671A1-3F09-4A03-9F32-4AA06B41D683}" type="presParOf" srcId="{0E4BC2E7-E307-4046-A233-3BF7E1CCE71F}" destId="{F4DAB566-8D24-40AD-9AB2-17A7EBDD06AE}" srcOrd="0" destOrd="0" presId="urn:microsoft.com/office/officeart/2005/8/layout/hierarchy2"/>
    <dgm:cxn modelId="{20F24087-4EC8-4A95-971B-7433F92ED74C}" type="presParOf" srcId="{0E4BC2E7-E307-4046-A233-3BF7E1CCE71F}" destId="{6A900AD8-AE82-444C-B44F-A200970B078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861053-629B-425A-B14C-B76B62BFE89B}" type="doc">
      <dgm:prSet loTypeId="urn:microsoft.com/office/officeart/2005/8/layout/process1" loCatId="process" qsTypeId="urn:microsoft.com/office/officeart/2005/8/quickstyle/simple1" qsCatId="simple" csTypeId="urn:microsoft.com/office/officeart/2005/8/colors/accent1_2" csCatId="accent1" phldr="1"/>
      <dgm:spPr/>
    </dgm:pt>
    <dgm:pt modelId="{D6CC99C8-BB14-4836-820B-5FAE0885738D}">
      <dgm:prSet phldrT="[Texto]"/>
      <dgm:spPr/>
      <dgm:t>
        <a:bodyPr/>
        <a:lstStyle/>
        <a:p>
          <a:r>
            <a:rPr lang="es-ES" dirty="0" smtClean="0"/>
            <a:t>Determinar las KAM/AMRA</a:t>
          </a:r>
          <a:endParaRPr lang="es-ES" dirty="0"/>
        </a:p>
      </dgm:t>
    </dgm:pt>
    <dgm:pt modelId="{979F867D-A570-4292-A980-4B650DCC9DED}" type="parTrans" cxnId="{E962C670-974E-4462-9B78-1C6C183F0225}">
      <dgm:prSet/>
      <dgm:spPr/>
      <dgm:t>
        <a:bodyPr/>
        <a:lstStyle/>
        <a:p>
          <a:endParaRPr lang="es-ES"/>
        </a:p>
      </dgm:t>
    </dgm:pt>
    <dgm:pt modelId="{DAAB5E80-BC60-4F0A-A16A-0B0DD52B6131}" type="sibTrans" cxnId="{E962C670-974E-4462-9B78-1C6C183F0225}">
      <dgm:prSet/>
      <dgm:spPr/>
      <dgm:t>
        <a:bodyPr/>
        <a:lstStyle/>
        <a:p>
          <a:r>
            <a:rPr lang="es-ES" dirty="0" smtClean="0"/>
            <a:t>Y</a:t>
          </a:r>
          <a:endParaRPr lang="es-ES" dirty="0"/>
        </a:p>
      </dgm:t>
    </dgm:pt>
    <dgm:pt modelId="{E82E1543-94A0-4AC3-9ED0-853D11E989AA}">
      <dgm:prSet phldrT="[Texto]"/>
      <dgm:spPr/>
      <dgm:t>
        <a:bodyPr/>
        <a:lstStyle/>
        <a:p>
          <a:r>
            <a:rPr lang="es-ES" dirty="0" smtClean="0"/>
            <a:t>Comunicarlas en el informe de auditoría</a:t>
          </a:r>
          <a:endParaRPr lang="es-ES" dirty="0"/>
        </a:p>
      </dgm:t>
    </dgm:pt>
    <dgm:pt modelId="{97DB144B-6BC6-4427-B442-B216380C2A27}" type="parTrans" cxnId="{D5CF1DA8-2C40-4603-B1B1-0D25A6267110}">
      <dgm:prSet/>
      <dgm:spPr/>
      <dgm:t>
        <a:bodyPr/>
        <a:lstStyle/>
        <a:p>
          <a:endParaRPr lang="es-ES"/>
        </a:p>
      </dgm:t>
    </dgm:pt>
    <dgm:pt modelId="{8F7F1BDB-EEA8-4685-9F8E-5BD834175180}" type="sibTrans" cxnId="{D5CF1DA8-2C40-4603-B1B1-0D25A6267110}">
      <dgm:prSet/>
      <dgm:spPr/>
      <dgm:t>
        <a:bodyPr/>
        <a:lstStyle/>
        <a:p>
          <a:endParaRPr lang="es-ES"/>
        </a:p>
      </dgm:t>
    </dgm:pt>
    <dgm:pt modelId="{F894F712-4C2E-49E8-A2FA-F08CC592C569}" type="pres">
      <dgm:prSet presAssocID="{C9861053-629B-425A-B14C-B76B62BFE89B}" presName="Name0" presStyleCnt="0">
        <dgm:presLayoutVars>
          <dgm:dir/>
          <dgm:resizeHandles val="exact"/>
        </dgm:presLayoutVars>
      </dgm:prSet>
      <dgm:spPr/>
    </dgm:pt>
    <dgm:pt modelId="{2DE1FEC7-9FB3-4072-83B0-F885334241DA}" type="pres">
      <dgm:prSet presAssocID="{D6CC99C8-BB14-4836-820B-5FAE0885738D}" presName="node" presStyleLbl="node1" presStyleIdx="0" presStyleCnt="2">
        <dgm:presLayoutVars>
          <dgm:bulletEnabled val="1"/>
        </dgm:presLayoutVars>
      </dgm:prSet>
      <dgm:spPr/>
      <dgm:t>
        <a:bodyPr/>
        <a:lstStyle/>
        <a:p>
          <a:endParaRPr lang="es-ES"/>
        </a:p>
      </dgm:t>
    </dgm:pt>
    <dgm:pt modelId="{CC4E81BF-0232-4154-B878-2D1A5CD1C1ED}" type="pres">
      <dgm:prSet presAssocID="{DAAB5E80-BC60-4F0A-A16A-0B0DD52B6131}" presName="sibTrans" presStyleLbl="sibTrans2D1" presStyleIdx="0" presStyleCnt="1"/>
      <dgm:spPr/>
      <dgm:t>
        <a:bodyPr/>
        <a:lstStyle/>
        <a:p>
          <a:endParaRPr lang="es-ES"/>
        </a:p>
      </dgm:t>
    </dgm:pt>
    <dgm:pt modelId="{5895E0C9-BE2F-401F-B4F2-592B92EE9D5D}" type="pres">
      <dgm:prSet presAssocID="{DAAB5E80-BC60-4F0A-A16A-0B0DD52B6131}" presName="connectorText" presStyleLbl="sibTrans2D1" presStyleIdx="0" presStyleCnt="1"/>
      <dgm:spPr/>
      <dgm:t>
        <a:bodyPr/>
        <a:lstStyle/>
        <a:p>
          <a:endParaRPr lang="es-ES"/>
        </a:p>
      </dgm:t>
    </dgm:pt>
    <dgm:pt modelId="{D91F0927-71EF-4583-A11C-F3C6CDEAEFE4}" type="pres">
      <dgm:prSet presAssocID="{E82E1543-94A0-4AC3-9ED0-853D11E989AA}" presName="node" presStyleLbl="node1" presStyleIdx="1" presStyleCnt="2">
        <dgm:presLayoutVars>
          <dgm:bulletEnabled val="1"/>
        </dgm:presLayoutVars>
      </dgm:prSet>
      <dgm:spPr/>
      <dgm:t>
        <a:bodyPr/>
        <a:lstStyle/>
        <a:p>
          <a:endParaRPr lang="es-ES"/>
        </a:p>
      </dgm:t>
    </dgm:pt>
  </dgm:ptLst>
  <dgm:cxnLst>
    <dgm:cxn modelId="{A1167FCC-8AC6-4C50-A5ED-DC7CE750D040}" type="presOf" srcId="{C9861053-629B-425A-B14C-B76B62BFE89B}" destId="{F894F712-4C2E-49E8-A2FA-F08CC592C569}" srcOrd="0" destOrd="0" presId="urn:microsoft.com/office/officeart/2005/8/layout/process1"/>
    <dgm:cxn modelId="{D5CF1DA8-2C40-4603-B1B1-0D25A6267110}" srcId="{C9861053-629B-425A-B14C-B76B62BFE89B}" destId="{E82E1543-94A0-4AC3-9ED0-853D11E989AA}" srcOrd="1" destOrd="0" parTransId="{97DB144B-6BC6-4427-B442-B216380C2A27}" sibTransId="{8F7F1BDB-EEA8-4685-9F8E-5BD834175180}"/>
    <dgm:cxn modelId="{71B1D9A4-D7DF-42EF-B0EC-EF9FCC9384FE}" type="presOf" srcId="{E82E1543-94A0-4AC3-9ED0-853D11E989AA}" destId="{D91F0927-71EF-4583-A11C-F3C6CDEAEFE4}" srcOrd="0" destOrd="0" presId="urn:microsoft.com/office/officeart/2005/8/layout/process1"/>
    <dgm:cxn modelId="{BFCA2991-3577-4601-B51A-EBB769BEEB04}" type="presOf" srcId="{DAAB5E80-BC60-4F0A-A16A-0B0DD52B6131}" destId="{CC4E81BF-0232-4154-B878-2D1A5CD1C1ED}" srcOrd="0" destOrd="0" presId="urn:microsoft.com/office/officeart/2005/8/layout/process1"/>
    <dgm:cxn modelId="{B552D12E-BDB7-4F29-8246-B94B25604063}" type="presOf" srcId="{DAAB5E80-BC60-4F0A-A16A-0B0DD52B6131}" destId="{5895E0C9-BE2F-401F-B4F2-592B92EE9D5D}" srcOrd="1" destOrd="0" presId="urn:microsoft.com/office/officeart/2005/8/layout/process1"/>
    <dgm:cxn modelId="{E962C670-974E-4462-9B78-1C6C183F0225}" srcId="{C9861053-629B-425A-B14C-B76B62BFE89B}" destId="{D6CC99C8-BB14-4836-820B-5FAE0885738D}" srcOrd="0" destOrd="0" parTransId="{979F867D-A570-4292-A980-4B650DCC9DED}" sibTransId="{DAAB5E80-BC60-4F0A-A16A-0B0DD52B6131}"/>
    <dgm:cxn modelId="{8EDEE370-CD90-499F-8255-06F673161A81}" type="presOf" srcId="{D6CC99C8-BB14-4836-820B-5FAE0885738D}" destId="{2DE1FEC7-9FB3-4072-83B0-F885334241DA}" srcOrd="0" destOrd="0" presId="urn:microsoft.com/office/officeart/2005/8/layout/process1"/>
    <dgm:cxn modelId="{EFE1355F-9F4C-4521-B94B-B31598A6FA7A}" type="presParOf" srcId="{F894F712-4C2E-49E8-A2FA-F08CC592C569}" destId="{2DE1FEC7-9FB3-4072-83B0-F885334241DA}" srcOrd="0" destOrd="0" presId="urn:microsoft.com/office/officeart/2005/8/layout/process1"/>
    <dgm:cxn modelId="{F497A2BD-3023-4BF2-8293-A62E7AF0833E}" type="presParOf" srcId="{F894F712-4C2E-49E8-A2FA-F08CC592C569}" destId="{CC4E81BF-0232-4154-B878-2D1A5CD1C1ED}" srcOrd="1" destOrd="0" presId="urn:microsoft.com/office/officeart/2005/8/layout/process1"/>
    <dgm:cxn modelId="{A371BC7C-CF7C-45DE-B502-F06359466AFC}" type="presParOf" srcId="{CC4E81BF-0232-4154-B878-2D1A5CD1C1ED}" destId="{5895E0C9-BE2F-401F-B4F2-592B92EE9D5D}" srcOrd="0" destOrd="0" presId="urn:microsoft.com/office/officeart/2005/8/layout/process1"/>
    <dgm:cxn modelId="{4C362967-CC35-4688-860C-2E883F02BD80}" type="presParOf" srcId="{F894F712-4C2E-49E8-A2FA-F08CC592C569}" destId="{D91F0927-71EF-4583-A11C-F3C6CDEAEFE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3D0666-2C5F-4A8E-9087-8A5853AA021D}" type="doc">
      <dgm:prSet loTypeId="urn:microsoft.com/office/officeart/2005/8/layout/pyramid3" loCatId="pyramid" qsTypeId="urn:microsoft.com/office/officeart/2005/8/quickstyle/simple1" qsCatId="simple" csTypeId="urn:microsoft.com/office/officeart/2005/8/colors/colorful5" csCatId="colorful" phldr="1"/>
      <dgm:spPr/>
    </dgm:pt>
    <dgm:pt modelId="{B12FD863-1C1A-4042-A72C-3BB76DB9DD34}">
      <dgm:prSet phldrT="[Texto]"/>
      <dgm:spPr/>
      <dgm:t>
        <a:bodyPr/>
        <a:lstStyle/>
        <a:p>
          <a:r>
            <a:rPr lang="es-ES" dirty="0" smtClean="0"/>
            <a:t>Cuestiones comunicadas con los RGE</a:t>
          </a:r>
          <a:endParaRPr lang="es-ES" dirty="0"/>
        </a:p>
      </dgm:t>
    </dgm:pt>
    <dgm:pt modelId="{444C88A7-0A60-4682-8734-A3E01AB76591}" type="parTrans" cxnId="{6B85C9F6-B9E2-4619-A60C-1B105A8F4F22}">
      <dgm:prSet/>
      <dgm:spPr/>
      <dgm:t>
        <a:bodyPr/>
        <a:lstStyle/>
        <a:p>
          <a:endParaRPr lang="es-ES"/>
        </a:p>
      </dgm:t>
    </dgm:pt>
    <dgm:pt modelId="{D32C1CA8-E569-45B1-820C-A291EA14094E}" type="sibTrans" cxnId="{6B85C9F6-B9E2-4619-A60C-1B105A8F4F22}">
      <dgm:prSet/>
      <dgm:spPr/>
      <dgm:t>
        <a:bodyPr/>
        <a:lstStyle/>
        <a:p>
          <a:endParaRPr lang="es-ES"/>
        </a:p>
      </dgm:t>
    </dgm:pt>
    <dgm:pt modelId="{28C44466-9B8C-4A63-9E7C-391DA4DAD588}">
      <dgm:prSet phldrT="[Texto]"/>
      <dgm:spPr/>
      <dgm:t>
        <a:bodyPr/>
        <a:lstStyle/>
        <a:p>
          <a:r>
            <a:rPr lang="es-ES" dirty="0" smtClean="0"/>
            <a:t>Cuestiones que requieren la </a:t>
          </a:r>
          <a:r>
            <a:rPr lang="es-ES" b="0" cap="none" spc="0" dirty="0" smtClean="0">
              <a:ln w="0"/>
              <a:solidFill>
                <a:schemeClr val="tx1"/>
              </a:solidFill>
              <a:effectLst>
                <a:outerShdw blurRad="38100" dist="19050" dir="2700000" algn="tl" rotWithShape="0">
                  <a:schemeClr val="dk1">
                    <a:alpha val="40000"/>
                  </a:schemeClr>
                </a:outerShdw>
              </a:effectLst>
            </a:rPr>
            <a:t>atención significativa </a:t>
          </a:r>
          <a:r>
            <a:rPr lang="es-ES" dirty="0" smtClean="0"/>
            <a:t>del auditor</a:t>
          </a:r>
          <a:endParaRPr lang="es-ES" dirty="0"/>
        </a:p>
      </dgm:t>
    </dgm:pt>
    <dgm:pt modelId="{CB6EE2A6-89AB-4559-9B42-825456EF98FE}" type="parTrans" cxnId="{DB7F4192-B40D-4867-B16D-4E93CE792ACA}">
      <dgm:prSet/>
      <dgm:spPr/>
      <dgm:t>
        <a:bodyPr/>
        <a:lstStyle/>
        <a:p>
          <a:endParaRPr lang="es-ES"/>
        </a:p>
      </dgm:t>
    </dgm:pt>
    <dgm:pt modelId="{EC03AF6D-0B99-4668-B7AF-1777A88B02F1}" type="sibTrans" cxnId="{DB7F4192-B40D-4867-B16D-4E93CE792ACA}">
      <dgm:prSet/>
      <dgm:spPr/>
      <dgm:t>
        <a:bodyPr/>
        <a:lstStyle/>
        <a:p>
          <a:endParaRPr lang="es-ES"/>
        </a:p>
      </dgm:t>
    </dgm:pt>
    <dgm:pt modelId="{3B161A62-D51B-4F63-B500-46055E4E2802}">
      <dgm:prSet phldrT="[Texto]"/>
      <dgm:spPr/>
      <dgm:t>
        <a:bodyPr/>
        <a:lstStyle/>
        <a:p>
          <a:r>
            <a:rPr lang="es-ES" dirty="0" smtClean="0"/>
            <a:t>¡KAM!</a:t>
          </a:r>
          <a:endParaRPr lang="es-ES" dirty="0"/>
        </a:p>
      </dgm:t>
    </dgm:pt>
    <dgm:pt modelId="{B904132D-B298-4866-A883-016EE5E10335}" type="parTrans" cxnId="{9A0C9ACB-6FE8-4A1B-99CF-B6EA008743E3}">
      <dgm:prSet/>
      <dgm:spPr/>
      <dgm:t>
        <a:bodyPr/>
        <a:lstStyle/>
        <a:p>
          <a:endParaRPr lang="es-ES"/>
        </a:p>
      </dgm:t>
    </dgm:pt>
    <dgm:pt modelId="{9B844998-81A6-4EB6-BA73-F2D3202CF736}" type="sibTrans" cxnId="{9A0C9ACB-6FE8-4A1B-99CF-B6EA008743E3}">
      <dgm:prSet/>
      <dgm:spPr/>
      <dgm:t>
        <a:bodyPr/>
        <a:lstStyle/>
        <a:p>
          <a:endParaRPr lang="es-ES"/>
        </a:p>
      </dgm:t>
    </dgm:pt>
    <dgm:pt modelId="{9AAEF398-3075-4DDA-B16E-CF3F8CEDC387}" type="pres">
      <dgm:prSet presAssocID="{643D0666-2C5F-4A8E-9087-8A5853AA021D}" presName="Name0" presStyleCnt="0">
        <dgm:presLayoutVars>
          <dgm:dir/>
          <dgm:animLvl val="lvl"/>
          <dgm:resizeHandles val="exact"/>
        </dgm:presLayoutVars>
      </dgm:prSet>
      <dgm:spPr/>
    </dgm:pt>
    <dgm:pt modelId="{6B3941A7-735D-4DA0-B4FB-B61960833F3C}" type="pres">
      <dgm:prSet presAssocID="{B12FD863-1C1A-4042-A72C-3BB76DB9DD34}" presName="Name8" presStyleCnt="0"/>
      <dgm:spPr/>
    </dgm:pt>
    <dgm:pt modelId="{AC6DD6B5-2B43-402D-B3AA-B5BF6E2E0816}" type="pres">
      <dgm:prSet presAssocID="{B12FD863-1C1A-4042-A72C-3BB76DB9DD34}" presName="level" presStyleLbl="node1" presStyleIdx="0" presStyleCnt="3" custLinFactY="-37370" custLinFactNeighborX="-2931" custLinFactNeighborY="-100000">
        <dgm:presLayoutVars>
          <dgm:chMax val="1"/>
          <dgm:bulletEnabled val="1"/>
        </dgm:presLayoutVars>
      </dgm:prSet>
      <dgm:spPr/>
      <dgm:t>
        <a:bodyPr/>
        <a:lstStyle/>
        <a:p>
          <a:endParaRPr lang="es-ES"/>
        </a:p>
      </dgm:t>
    </dgm:pt>
    <dgm:pt modelId="{9DE631D6-7A75-4380-8C9C-1ECE1AF9B154}" type="pres">
      <dgm:prSet presAssocID="{B12FD863-1C1A-4042-A72C-3BB76DB9DD34}" presName="levelTx" presStyleLbl="revTx" presStyleIdx="0" presStyleCnt="0">
        <dgm:presLayoutVars>
          <dgm:chMax val="1"/>
          <dgm:bulletEnabled val="1"/>
        </dgm:presLayoutVars>
      </dgm:prSet>
      <dgm:spPr/>
      <dgm:t>
        <a:bodyPr/>
        <a:lstStyle/>
        <a:p>
          <a:endParaRPr lang="es-ES"/>
        </a:p>
      </dgm:t>
    </dgm:pt>
    <dgm:pt modelId="{29D0FFDB-F14B-40D2-873B-A1669CFC75AE}" type="pres">
      <dgm:prSet presAssocID="{28C44466-9B8C-4A63-9E7C-391DA4DAD588}" presName="Name8" presStyleCnt="0"/>
      <dgm:spPr/>
    </dgm:pt>
    <dgm:pt modelId="{BF18B69A-0A49-4709-AEB5-2FEB67425DEE}" type="pres">
      <dgm:prSet presAssocID="{28C44466-9B8C-4A63-9E7C-391DA4DAD588}" presName="level" presStyleLbl="node1" presStyleIdx="1" presStyleCnt="3">
        <dgm:presLayoutVars>
          <dgm:chMax val="1"/>
          <dgm:bulletEnabled val="1"/>
        </dgm:presLayoutVars>
      </dgm:prSet>
      <dgm:spPr/>
      <dgm:t>
        <a:bodyPr/>
        <a:lstStyle/>
        <a:p>
          <a:endParaRPr lang="es-ES"/>
        </a:p>
      </dgm:t>
    </dgm:pt>
    <dgm:pt modelId="{2B57AC2A-8063-4397-9462-43D020F26A21}" type="pres">
      <dgm:prSet presAssocID="{28C44466-9B8C-4A63-9E7C-391DA4DAD588}" presName="levelTx" presStyleLbl="revTx" presStyleIdx="0" presStyleCnt="0">
        <dgm:presLayoutVars>
          <dgm:chMax val="1"/>
          <dgm:bulletEnabled val="1"/>
        </dgm:presLayoutVars>
      </dgm:prSet>
      <dgm:spPr/>
      <dgm:t>
        <a:bodyPr/>
        <a:lstStyle/>
        <a:p>
          <a:endParaRPr lang="es-ES"/>
        </a:p>
      </dgm:t>
    </dgm:pt>
    <dgm:pt modelId="{78290975-C717-4C14-86AA-DA126CE7E30A}" type="pres">
      <dgm:prSet presAssocID="{3B161A62-D51B-4F63-B500-46055E4E2802}" presName="Name8" presStyleCnt="0"/>
      <dgm:spPr/>
    </dgm:pt>
    <dgm:pt modelId="{A6DAD77B-F495-451B-B63C-945864D77E9E}" type="pres">
      <dgm:prSet presAssocID="{3B161A62-D51B-4F63-B500-46055E4E2802}" presName="level" presStyleLbl="node1" presStyleIdx="2" presStyleCnt="3" custLinFactNeighborX="47" custLinFactNeighborY="-951">
        <dgm:presLayoutVars>
          <dgm:chMax val="1"/>
          <dgm:bulletEnabled val="1"/>
        </dgm:presLayoutVars>
      </dgm:prSet>
      <dgm:spPr/>
      <dgm:t>
        <a:bodyPr/>
        <a:lstStyle/>
        <a:p>
          <a:endParaRPr lang="es-ES"/>
        </a:p>
      </dgm:t>
    </dgm:pt>
    <dgm:pt modelId="{4A200C4C-7ECC-4066-BCC5-C457AED36C44}" type="pres">
      <dgm:prSet presAssocID="{3B161A62-D51B-4F63-B500-46055E4E2802}" presName="levelTx" presStyleLbl="revTx" presStyleIdx="0" presStyleCnt="0">
        <dgm:presLayoutVars>
          <dgm:chMax val="1"/>
          <dgm:bulletEnabled val="1"/>
        </dgm:presLayoutVars>
      </dgm:prSet>
      <dgm:spPr/>
      <dgm:t>
        <a:bodyPr/>
        <a:lstStyle/>
        <a:p>
          <a:endParaRPr lang="es-ES"/>
        </a:p>
      </dgm:t>
    </dgm:pt>
  </dgm:ptLst>
  <dgm:cxnLst>
    <dgm:cxn modelId="{9A0C9ACB-6FE8-4A1B-99CF-B6EA008743E3}" srcId="{643D0666-2C5F-4A8E-9087-8A5853AA021D}" destId="{3B161A62-D51B-4F63-B500-46055E4E2802}" srcOrd="2" destOrd="0" parTransId="{B904132D-B298-4866-A883-016EE5E10335}" sibTransId="{9B844998-81A6-4EB6-BA73-F2D3202CF736}"/>
    <dgm:cxn modelId="{61DD8B03-4C1D-46F0-9245-75AA6FB869A5}" type="presOf" srcId="{28C44466-9B8C-4A63-9E7C-391DA4DAD588}" destId="{2B57AC2A-8063-4397-9462-43D020F26A21}" srcOrd="1" destOrd="0" presId="urn:microsoft.com/office/officeart/2005/8/layout/pyramid3"/>
    <dgm:cxn modelId="{9FB9BF12-9269-49B5-AF0A-BAE2A539E3DD}" type="presOf" srcId="{B12FD863-1C1A-4042-A72C-3BB76DB9DD34}" destId="{AC6DD6B5-2B43-402D-B3AA-B5BF6E2E0816}" srcOrd="0" destOrd="0" presId="urn:microsoft.com/office/officeart/2005/8/layout/pyramid3"/>
    <dgm:cxn modelId="{2EC409D6-470D-41A3-A047-6898584FC1C0}" type="presOf" srcId="{643D0666-2C5F-4A8E-9087-8A5853AA021D}" destId="{9AAEF398-3075-4DDA-B16E-CF3F8CEDC387}" srcOrd="0" destOrd="0" presId="urn:microsoft.com/office/officeart/2005/8/layout/pyramid3"/>
    <dgm:cxn modelId="{7F3D1288-24D0-4B97-8ABF-AC7B71B8CC43}" type="presOf" srcId="{B12FD863-1C1A-4042-A72C-3BB76DB9DD34}" destId="{9DE631D6-7A75-4380-8C9C-1ECE1AF9B154}" srcOrd="1" destOrd="0" presId="urn:microsoft.com/office/officeart/2005/8/layout/pyramid3"/>
    <dgm:cxn modelId="{DB7F4192-B40D-4867-B16D-4E93CE792ACA}" srcId="{643D0666-2C5F-4A8E-9087-8A5853AA021D}" destId="{28C44466-9B8C-4A63-9E7C-391DA4DAD588}" srcOrd="1" destOrd="0" parTransId="{CB6EE2A6-89AB-4559-9B42-825456EF98FE}" sibTransId="{EC03AF6D-0B99-4668-B7AF-1777A88B02F1}"/>
    <dgm:cxn modelId="{117746FE-6208-49CA-B48D-154F35411346}" type="presOf" srcId="{3B161A62-D51B-4F63-B500-46055E4E2802}" destId="{A6DAD77B-F495-451B-B63C-945864D77E9E}" srcOrd="0" destOrd="0" presId="urn:microsoft.com/office/officeart/2005/8/layout/pyramid3"/>
    <dgm:cxn modelId="{7D337518-9D8D-40CE-88F2-E1C9AF9A929B}" type="presOf" srcId="{3B161A62-D51B-4F63-B500-46055E4E2802}" destId="{4A200C4C-7ECC-4066-BCC5-C457AED36C44}" srcOrd="1" destOrd="0" presId="urn:microsoft.com/office/officeart/2005/8/layout/pyramid3"/>
    <dgm:cxn modelId="{DFBA42D1-B118-48DD-B870-71F04BC93B63}" type="presOf" srcId="{28C44466-9B8C-4A63-9E7C-391DA4DAD588}" destId="{BF18B69A-0A49-4709-AEB5-2FEB67425DEE}" srcOrd="0" destOrd="0" presId="urn:microsoft.com/office/officeart/2005/8/layout/pyramid3"/>
    <dgm:cxn modelId="{6B85C9F6-B9E2-4619-A60C-1B105A8F4F22}" srcId="{643D0666-2C5F-4A8E-9087-8A5853AA021D}" destId="{B12FD863-1C1A-4042-A72C-3BB76DB9DD34}" srcOrd="0" destOrd="0" parTransId="{444C88A7-0A60-4682-8734-A3E01AB76591}" sibTransId="{D32C1CA8-E569-45B1-820C-A291EA14094E}"/>
    <dgm:cxn modelId="{E858DCE4-A5A1-4862-98FF-7762162ED16F}" type="presParOf" srcId="{9AAEF398-3075-4DDA-B16E-CF3F8CEDC387}" destId="{6B3941A7-735D-4DA0-B4FB-B61960833F3C}" srcOrd="0" destOrd="0" presId="urn:microsoft.com/office/officeart/2005/8/layout/pyramid3"/>
    <dgm:cxn modelId="{8E228D8B-608A-4DE0-8CFD-B2DBEA4F1878}" type="presParOf" srcId="{6B3941A7-735D-4DA0-B4FB-B61960833F3C}" destId="{AC6DD6B5-2B43-402D-B3AA-B5BF6E2E0816}" srcOrd="0" destOrd="0" presId="urn:microsoft.com/office/officeart/2005/8/layout/pyramid3"/>
    <dgm:cxn modelId="{1F47E449-AD47-4F90-A8AF-7D334DC68DA0}" type="presParOf" srcId="{6B3941A7-735D-4DA0-B4FB-B61960833F3C}" destId="{9DE631D6-7A75-4380-8C9C-1ECE1AF9B154}" srcOrd="1" destOrd="0" presId="urn:microsoft.com/office/officeart/2005/8/layout/pyramid3"/>
    <dgm:cxn modelId="{C99CF881-7D7D-4C1C-8E7F-B759BFE11441}" type="presParOf" srcId="{9AAEF398-3075-4DDA-B16E-CF3F8CEDC387}" destId="{29D0FFDB-F14B-40D2-873B-A1669CFC75AE}" srcOrd="1" destOrd="0" presId="urn:microsoft.com/office/officeart/2005/8/layout/pyramid3"/>
    <dgm:cxn modelId="{744CF401-045E-4BB4-9C6E-F1EB4366E5D5}" type="presParOf" srcId="{29D0FFDB-F14B-40D2-873B-A1669CFC75AE}" destId="{BF18B69A-0A49-4709-AEB5-2FEB67425DEE}" srcOrd="0" destOrd="0" presId="urn:microsoft.com/office/officeart/2005/8/layout/pyramid3"/>
    <dgm:cxn modelId="{72CB2CD1-E0FC-4C41-84B4-A09284B6DE51}" type="presParOf" srcId="{29D0FFDB-F14B-40D2-873B-A1669CFC75AE}" destId="{2B57AC2A-8063-4397-9462-43D020F26A21}" srcOrd="1" destOrd="0" presId="urn:microsoft.com/office/officeart/2005/8/layout/pyramid3"/>
    <dgm:cxn modelId="{B734840B-1134-4E0D-A3C9-BDD2D8B9941B}" type="presParOf" srcId="{9AAEF398-3075-4DDA-B16E-CF3F8CEDC387}" destId="{78290975-C717-4C14-86AA-DA126CE7E30A}" srcOrd="2" destOrd="0" presId="urn:microsoft.com/office/officeart/2005/8/layout/pyramid3"/>
    <dgm:cxn modelId="{67A32FBE-A655-422A-909C-05C3A4C89545}" type="presParOf" srcId="{78290975-C717-4C14-86AA-DA126CE7E30A}" destId="{A6DAD77B-F495-451B-B63C-945864D77E9E}" srcOrd="0" destOrd="0" presId="urn:microsoft.com/office/officeart/2005/8/layout/pyramid3"/>
    <dgm:cxn modelId="{694937AE-0B91-41FB-BCF6-8D7BFC1CD2C7}" type="presParOf" srcId="{78290975-C717-4C14-86AA-DA126CE7E30A}" destId="{4A200C4C-7ECC-4066-BCC5-C457AED36C4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4CFBBE-9261-40F9-BBBE-1B6445959F88}" type="doc">
      <dgm:prSet loTypeId="urn:microsoft.com/office/officeart/2005/8/layout/process2" loCatId="process" qsTypeId="urn:microsoft.com/office/officeart/2005/8/quickstyle/simple1" qsCatId="simple" csTypeId="urn:microsoft.com/office/officeart/2005/8/colors/accent2_1" csCatId="accent2" phldr="1"/>
      <dgm:spPr/>
    </dgm:pt>
    <dgm:pt modelId="{EA369F74-C895-4AA3-8ADF-C302872D8C8A}">
      <dgm:prSet phldrT="[Texto]"/>
      <dgm:spPr/>
      <dgm:t>
        <a:bodyPr/>
        <a:lstStyle/>
        <a:p>
          <a:pPr algn="just"/>
          <a:r>
            <a:rPr lang="es-ES" dirty="0" smtClean="0"/>
            <a:t>1º) Elegir entre las cuestiones comunicadas a los RGE, aquellas que han requerido su </a:t>
          </a:r>
          <a:r>
            <a:rPr lang="es-ES" b="1" u="sng" dirty="0" smtClean="0"/>
            <a:t>atención significativa</a:t>
          </a:r>
          <a:r>
            <a:rPr lang="es-ES" b="1" u="none" dirty="0" smtClean="0"/>
            <a:t> </a:t>
          </a:r>
          <a:r>
            <a:rPr lang="es-ES" b="0" u="none" dirty="0" smtClean="0"/>
            <a:t>(ver siguiente slide)  </a:t>
          </a:r>
          <a:endParaRPr lang="es-ES" b="0" u="none" dirty="0"/>
        </a:p>
      </dgm:t>
    </dgm:pt>
    <dgm:pt modelId="{CD23D5B3-B7AD-495F-806F-FC368748770E}" type="parTrans" cxnId="{D30A8214-49BD-4A9A-A9CB-79A79108D027}">
      <dgm:prSet/>
      <dgm:spPr/>
      <dgm:t>
        <a:bodyPr/>
        <a:lstStyle/>
        <a:p>
          <a:endParaRPr lang="es-ES"/>
        </a:p>
      </dgm:t>
    </dgm:pt>
    <dgm:pt modelId="{758F3BE2-41B5-4FFF-B2A3-C59B1751920E}" type="sibTrans" cxnId="{D30A8214-49BD-4A9A-A9CB-79A79108D027}">
      <dgm:prSet/>
      <dgm:spPr/>
      <dgm:t>
        <a:bodyPr/>
        <a:lstStyle/>
        <a:p>
          <a:endParaRPr lang="es-ES" dirty="0"/>
        </a:p>
      </dgm:t>
    </dgm:pt>
    <dgm:pt modelId="{CBDA9135-A466-49A8-8EC1-F443E733B77C}">
      <dgm:prSet phldrT="[Texto]"/>
      <dgm:spPr/>
      <dgm:t>
        <a:bodyPr/>
        <a:lstStyle/>
        <a:p>
          <a:r>
            <a:rPr lang="es-ES" dirty="0" smtClean="0"/>
            <a:t>2º)De entre los “finalistas” anteriores, escogerá las </a:t>
          </a:r>
          <a:r>
            <a:rPr lang="es-ES" b="1" dirty="0" smtClean="0"/>
            <a:t>CUESTIONES DE LA MAYOR SIGNIFICATIVIDAD (KAM) </a:t>
          </a:r>
          <a:r>
            <a:rPr lang="es-ES" dirty="0" smtClean="0"/>
            <a:t>en la auditoría del período actual    </a:t>
          </a:r>
          <a:endParaRPr lang="es-ES" dirty="0"/>
        </a:p>
      </dgm:t>
    </dgm:pt>
    <dgm:pt modelId="{7B8DD10D-4939-4956-A4F7-6090B7784C3B}" type="parTrans" cxnId="{723BF65E-B6E8-423B-90A0-0A1F88CBBC6F}">
      <dgm:prSet/>
      <dgm:spPr/>
      <dgm:t>
        <a:bodyPr/>
        <a:lstStyle/>
        <a:p>
          <a:endParaRPr lang="es-ES"/>
        </a:p>
      </dgm:t>
    </dgm:pt>
    <dgm:pt modelId="{23F4F1D6-E44B-4850-A093-69E9E349F136}" type="sibTrans" cxnId="{723BF65E-B6E8-423B-90A0-0A1F88CBBC6F}">
      <dgm:prSet/>
      <dgm:spPr/>
      <dgm:t>
        <a:bodyPr/>
        <a:lstStyle/>
        <a:p>
          <a:endParaRPr lang="es-ES"/>
        </a:p>
      </dgm:t>
    </dgm:pt>
    <dgm:pt modelId="{8C09F7E3-EDF4-4826-9E9C-77297B8F0E0D}" type="pres">
      <dgm:prSet presAssocID="{4C4CFBBE-9261-40F9-BBBE-1B6445959F88}" presName="linearFlow" presStyleCnt="0">
        <dgm:presLayoutVars>
          <dgm:resizeHandles val="exact"/>
        </dgm:presLayoutVars>
      </dgm:prSet>
      <dgm:spPr/>
    </dgm:pt>
    <dgm:pt modelId="{426DF7ED-840B-4F8A-AFCD-B89BA21ACEDC}" type="pres">
      <dgm:prSet presAssocID="{EA369F74-C895-4AA3-8ADF-C302872D8C8A}" presName="node" presStyleLbl="node1" presStyleIdx="0" presStyleCnt="2" custLinFactNeighborX="-2034" custLinFactNeighborY="-61">
        <dgm:presLayoutVars>
          <dgm:bulletEnabled val="1"/>
        </dgm:presLayoutVars>
      </dgm:prSet>
      <dgm:spPr/>
      <dgm:t>
        <a:bodyPr/>
        <a:lstStyle/>
        <a:p>
          <a:endParaRPr lang="es-ES"/>
        </a:p>
      </dgm:t>
    </dgm:pt>
    <dgm:pt modelId="{38E256C2-CCDE-496C-84AB-517BDE710D3C}" type="pres">
      <dgm:prSet presAssocID="{758F3BE2-41B5-4FFF-B2A3-C59B1751920E}" presName="sibTrans" presStyleLbl="sibTrans2D1" presStyleIdx="0" presStyleCnt="1"/>
      <dgm:spPr/>
      <dgm:t>
        <a:bodyPr/>
        <a:lstStyle/>
        <a:p>
          <a:endParaRPr lang="es-ES"/>
        </a:p>
      </dgm:t>
    </dgm:pt>
    <dgm:pt modelId="{2D54906C-70BC-45B7-8E53-992CDDDE22DE}" type="pres">
      <dgm:prSet presAssocID="{758F3BE2-41B5-4FFF-B2A3-C59B1751920E}" presName="connectorText" presStyleLbl="sibTrans2D1" presStyleIdx="0" presStyleCnt="1"/>
      <dgm:spPr/>
      <dgm:t>
        <a:bodyPr/>
        <a:lstStyle/>
        <a:p>
          <a:endParaRPr lang="es-ES"/>
        </a:p>
      </dgm:t>
    </dgm:pt>
    <dgm:pt modelId="{9F183EAF-805D-4558-B673-728D6CBD0C90}" type="pres">
      <dgm:prSet presAssocID="{CBDA9135-A466-49A8-8EC1-F443E733B77C}" presName="node" presStyleLbl="node1" presStyleIdx="1" presStyleCnt="2">
        <dgm:presLayoutVars>
          <dgm:bulletEnabled val="1"/>
        </dgm:presLayoutVars>
      </dgm:prSet>
      <dgm:spPr/>
      <dgm:t>
        <a:bodyPr/>
        <a:lstStyle/>
        <a:p>
          <a:endParaRPr lang="es-ES"/>
        </a:p>
      </dgm:t>
    </dgm:pt>
  </dgm:ptLst>
  <dgm:cxnLst>
    <dgm:cxn modelId="{E60AB8C2-E921-4E83-8AB6-4EA644C2F87B}" type="presOf" srcId="{CBDA9135-A466-49A8-8EC1-F443E733B77C}" destId="{9F183EAF-805D-4558-B673-728D6CBD0C90}" srcOrd="0" destOrd="0" presId="urn:microsoft.com/office/officeart/2005/8/layout/process2"/>
    <dgm:cxn modelId="{723BF65E-B6E8-423B-90A0-0A1F88CBBC6F}" srcId="{4C4CFBBE-9261-40F9-BBBE-1B6445959F88}" destId="{CBDA9135-A466-49A8-8EC1-F443E733B77C}" srcOrd="1" destOrd="0" parTransId="{7B8DD10D-4939-4956-A4F7-6090B7784C3B}" sibTransId="{23F4F1D6-E44B-4850-A093-69E9E349F136}"/>
    <dgm:cxn modelId="{153E5916-A047-4FF8-82D7-A5ECB26B0646}" type="presOf" srcId="{EA369F74-C895-4AA3-8ADF-C302872D8C8A}" destId="{426DF7ED-840B-4F8A-AFCD-B89BA21ACEDC}" srcOrd="0" destOrd="0" presId="urn:microsoft.com/office/officeart/2005/8/layout/process2"/>
    <dgm:cxn modelId="{D30A8214-49BD-4A9A-A9CB-79A79108D027}" srcId="{4C4CFBBE-9261-40F9-BBBE-1B6445959F88}" destId="{EA369F74-C895-4AA3-8ADF-C302872D8C8A}" srcOrd="0" destOrd="0" parTransId="{CD23D5B3-B7AD-495F-806F-FC368748770E}" sibTransId="{758F3BE2-41B5-4FFF-B2A3-C59B1751920E}"/>
    <dgm:cxn modelId="{892BA14D-C930-4D5B-9CC3-C30D7F0EE3CD}" type="presOf" srcId="{758F3BE2-41B5-4FFF-B2A3-C59B1751920E}" destId="{2D54906C-70BC-45B7-8E53-992CDDDE22DE}" srcOrd="1" destOrd="0" presId="urn:microsoft.com/office/officeart/2005/8/layout/process2"/>
    <dgm:cxn modelId="{76721BBF-4565-4773-BE24-946529312943}" type="presOf" srcId="{758F3BE2-41B5-4FFF-B2A3-C59B1751920E}" destId="{38E256C2-CCDE-496C-84AB-517BDE710D3C}" srcOrd="0" destOrd="0" presId="urn:microsoft.com/office/officeart/2005/8/layout/process2"/>
    <dgm:cxn modelId="{DA2D9666-FB8F-4BD7-8673-A495A20BD8CF}" type="presOf" srcId="{4C4CFBBE-9261-40F9-BBBE-1B6445959F88}" destId="{8C09F7E3-EDF4-4826-9E9C-77297B8F0E0D}" srcOrd="0" destOrd="0" presId="urn:microsoft.com/office/officeart/2005/8/layout/process2"/>
    <dgm:cxn modelId="{45E72D40-B239-45C9-BF25-640D8041DA11}" type="presParOf" srcId="{8C09F7E3-EDF4-4826-9E9C-77297B8F0E0D}" destId="{426DF7ED-840B-4F8A-AFCD-B89BA21ACEDC}" srcOrd="0" destOrd="0" presId="urn:microsoft.com/office/officeart/2005/8/layout/process2"/>
    <dgm:cxn modelId="{81F6870E-64CD-4E5D-BE75-59D7C86BA8C3}" type="presParOf" srcId="{8C09F7E3-EDF4-4826-9E9C-77297B8F0E0D}" destId="{38E256C2-CCDE-496C-84AB-517BDE710D3C}" srcOrd="1" destOrd="0" presId="urn:microsoft.com/office/officeart/2005/8/layout/process2"/>
    <dgm:cxn modelId="{FA0F3A15-E35C-41E6-9868-57803DC4C030}" type="presParOf" srcId="{38E256C2-CCDE-496C-84AB-517BDE710D3C}" destId="{2D54906C-70BC-45B7-8E53-992CDDDE22DE}" srcOrd="0" destOrd="0" presId="urn:microsoft.com/office/officeart/2005/8/layout/process2"/>
    <dgm:cxn modelId="{521E337C-E5BC-4B87-A6C0-5C86BE68CBA5}" type="presParOf" srcId="{8C09F7E3-EDF4-4826-9E9C-77297B8F0E0D}" destId="{9F183EAF-805D-4558-B673-728D6CBD0C90}"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DD6B5-2B43-402D-B3AA-B5BF6E2E0816}">
      <dsp:nvSpPr>
        <dsp:cNvPr id="0" name=""/>
        <dsp:cNvSpPr/>
      </dsp:nvSpPr>
      <dsp:spPr>
        <a:xfrm rot="10800000">
          <a:off x="0" y="0"/>
          <a:ext cx="4296872" cy="1367553"/>
        </a:xfrm>
        <a:prstGeom prst="trapezoid">
          <a:avLst>
            <a:gd name="adj" fmla="val 52367"/>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Cuestiones comunicadas con los RGE</a:t>
          </a:r>
          <a:endParaRPr lang="es-ES" sz="1800" kern="1200" dirty="0"/>
        </a:p>
      </dsp:txBody>
      <dsp:txXfrm rot="-10800000">
        <a:off x="751952" y="0"/>
        <a:ext cx="2792966" cy="1367553"/>
      </dsp:txXfrm>
    </dsp:sp>
    <dsp:sp modelId="{BF18B69A-0A49-4709-AEB5-2FEB67425DEE}">
      <dsp:nvSpPr>
        <dsp:cNvPr id="0" name=""/>
        <dsp:cNvSpPr/>
      </dsp:nvSpPr>
      <dsp:spPr>
        <a:xfrm rot="10800000">
          <a:off x="716145" y="1367553"/>
          <a:ext cx="2864581" cy="1367553"/>
        </a:xfrm>
        <a:prstGeom prst="trapezoid">
          <a:avLst>
            <a:gd name="adj" fmla="val 52367"/>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Cuestiones que requieren la </a:t>
          </a:r>
          <a:r>
            <a:rPr lang="es-ES" sz="1800" b="0" kern="1200" cap="none" spc="0" dirty="0" smtClean="0">
              <a:ln w="0"/>
              <a:solidFill>
                <a:schemeClr val="tx1"/>
              </a:solidFill>
              <a:effectLst>
                <a:outerShdw blurRad="38100" dist="19050" dir="2700000" algn="tl" rotWithShape="0">
                  <a:schemeClr val="dk1">
                    <a:alpha val="40000"/>
                  </a:schemeClr>
                </a:outerShdw>
              </a:effectLst>
            </a:rPr>
            <a:t>atención significativa </a:t>
          </a:r>
          <a:r>
            <a:rPr lang="es-ES" sz="1800" kern="1200" dirty="0" smtClean="0"/>
            <a:t>del auditor</a:t>
          </a:r>
          <a:endParaRPr lang="es-ES" sz="1800" kern="1200" dirty="0"/>
        </a:p>
      </dsp:txBody>
      <dsp:txXfrm rot="-10800000">
        <a:off x="1217447" y="1367553"/>
        <a:ext cx="1861977" cy="1367553"/>
      </dsp:txXfrm>
    </dsp:sp>
    <dsp:sp modelId="{A6DAD77B-F495-451B-B63C-945864D77E9E}">
      <dsp:nvSpPr>
        <dsp:cNvPr id="0" name=""/>
        <dsp:cNvSpPr/>
      </dsp:nvSpPr>
      <dsp:spPr>
        <a:xfrm rot="10800000">
          <a:off x="1432963" y="2722101"/>
          <a:ext cx="1432290" cy="1367553"/>
        </a:xfrm>
        <a:prstGeom prst="trapezoid">
          <a:avLst>
            <a:gd name="adj" fmla="val 52367"/>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KAM/</a:t>
          </a:r>
        </a:p>
        <a:p>
          <a:pPr lvl="0" algn="ctr" defTabSz="800100">
            <a:lnSpc>
              <a:spcPct val="90000"/>
            </a:lnSpc>
            <a:spcBef>
              <a:spcPct val="0"/>
            </a:spcBef>
            <a:spcAft>
              <a:spcPct val="35000"/>
            </a:spcAft>
          </a:pPr>
          <a:r>
            <a:rPr lang="es-ES" sz="1800" kern="1200" dirty="0" smtClean="0"/>
            <a:t>AMRA</a:t>
          </a:r>
          <a:endParaRPr lang="es-ES" sz="1800" kern="1200" dirty="0"/>
        </a:p>
      </dsp:txBody>
      <dsp:txXfrm rot="-10800000">
        <a:off x="1432963" y="2722101"/>
        <a:ext cx="1432290" cy="13675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F1FAD-13F0-4086-A3A0-D03D1D1FF1C9}">
      <dsp:nvSpPr>
        <dsp:cNvPr id="0" name=""/>
        <dsp:cNvSpPr/>
      </dsp:nvSpPr>
      <dsp:spPr>
        <a:xfrm>
          <a:off x="789178" y="0"/>
          <a:ext cx="8944023" cy="2152481"/>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99411-D2CE-4500-A52F-F370A66637E2}">
      <dsp:nvSpPr>
        <dsp:cNvPr id="0" name=""/>
        <dsp:cNvSpPr/>
      </dsp:nvSpPr>
      <dsp:spPr>
        <a:xfrm>
          <a:off x="5266" y="645744"/>
          <a:ext cx="2532975" cy="8609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Identificación y valoración de los Riesgos de Incorrección Material (RIM)</a:t>
          </a:r>
          <a:endParaRPr lang="es-ES" sz="1400" kern="1200" dirty="0"/>
        </a:p>
      </dsp:txBody>
      <dsp:txXfrm>
        <a:off x="47296" y="687774"/>
        <a:ext cx="2448915" cy="776932"/>
      </dsp:txXfrm>
    </dsp:sp>
    <dsp:sp modelId="{ED5C3EEC-2C80-49B8-9AEF-DD148A622CDD}">
      <dsp:nvSpPr>
        <dsp:cNvPr id="0" name=""/>
        <dsp:cNvSpPr/>
      </dsp:nvSpPr>
      <dsp:spPr>
        <a:xfrm>
          <a:off x="2664890" y="645744"/>
          <a:ext cx="2532975" cy="860992"/>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La evidencia debe ser MÁS CONVINCENTE</a:t>
          </a:r>
          <a:endParaRPr lang="es-ES" sz="1400" kern="1200" dirty="0"/>
        </a:p>
      </dsp:txBody>
      <dsp:txXfrm>
        <a:off x="2706920" y="687774"/>
        <a:ext cx="2448915" cy="776932"/>
      </dsp:txXfrm>
    </dsp:sp>
    <dsp:sp modelId="{2F98965E-F907-49E4-ADF9-E7DEF1B13BCE}">
      <dsp:nvSpPr>
        <dsp:cNvPr id="0" name=""/>
        <dsp:cNvSpPr/>
      </dsp:nvSpPr>
      <dsp:spPr>
        <a:xfrm>
          <a:off x="5324514" y="645744"/>
          <a:ext cx="2532975" cy="860992"/>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¿Es difícil obtener evidencia en dicha cuestión?</a:t>
          </a:r>
        </a:p>
        <a:p>
          <a:pPr lvl="0" algn="ctr" defTabSz="622300">
            <a:lnSpc>
              <a:spcPct val="90000"/>
            </a:lnSpc>
            <a:spcBef>
              <a:spcPct val="0"/>
            </a:spcBef>
            <a:spcAft>
              <a:spcPct val="35000"/>
            </a:spcAft>
          </a:pPr>
          <a:r>
            <a:rPr lang="es-ES" sz="1400" kern="1200" dirty="0" smtClean="0"/>
            <a:t>¿Es difícil formarse una opinión?</a:t>
          </a:r>
          <a:endParaRPr lang="es-ES" sz="1400" kern="1200" dirty="0"/>
        </a:p>
      </dsp:txBody>
      <dsp:txXfrm>
        <a:off x="5366544" y="687774"/>
        <a:ext cx="2448915" cy="776932"/>
      </dsp:txXfrm>
    </dsp:sp>
    <dsp:sp modelId="{8E5EFD93-6F3A-4A82-8DAA-C16D59942B10}">
      <dsp:nvSpPr>
        <dsp:cNvPr id="0" name=""/>
        <dsp:cNvSpPr/>
      </dsp:nvSpPr>
      <dsp:spPr>
        <a:xfrm>
          <a:off x="7984138" y="645744"/>
          <a:ext cx="2532975" cy="86099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¡Ya tenemos candidata a KAM!</a:t>
          </a:r>
          <a:endParaRPr lang="es-ES" sz="1800" b="1" kern="1200" dirty="0"/>
        </a:p>
      </dsp:txBody>
      <dsp:txXfrm>
        <a:off x="8026168" y="687774"/>
        <a:ext cx="2448915" cy="7769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DA2D6-C609-4F2E-A047-32294FEB8F56}">
      <dsp:nvSpPr>
        <dsp:cNvPr id="0" name=""/>
        <dsp:cNvSpPr/>
      </dsp:nvSpPr>
      <dsp:spPr>
        <a:xfrm>
          <a:off x="1912930" y="714289"/>
          <a:ext cx="4758803" cy="4758803"/>
        </a:xfrm>
        <a:prstGeom prst="blockArc">
          <a:avLst>
            <a:gd name="adj1" fmla="val 9000000"/>
            <a:gd name="adj2" fmla="val 16200000"/>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8BDB5A-110A-4DBD-A164-6A9F0B662D3E}">
      <dsp:nvSpPr>
        <dsp:cNvPr id="0" name=""/>
        <dsp:cNvSpPr/>
      </dsp:nvSpPr>
      <dsp:spPr>
        <a:xfrm>
          <a:off x="1912930" y="714289"/>
          <a:ext cx="4758803" cy="4758803"/>
        </a:xfrm>
        <a:prstGeom prst="blockArc">
          <a:avLst>
            <a:gd name="adj1" fmla="val 1800000"/>
            <a:gd name="adj2" fmla="val 9000000"/>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FE1DB3-923D-4A4E-A73F-A75B1C2C13BF}">
      <dsp:nvSpPr>
        <dsp:cNvPr id="0" name=""/>
        <dsp:cNvSpPr/>
      </dsp:nvSpPr>
      <dsp:spPr>
        <a:xfrm>
          <a:off x="1912930" y="714289"/>
          <a:ext cx="4758803" cy="4758803"/>
        </a:xfrm>
        <a:prstGeom prst="blockArc">
          <a:avLst>
            <a:gd name="adj1" fmla="val 16200000"/>
            <a:gd name="adj2" fmla="val 1800000"/>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A94DF4-C2F1-415F-A02C-269868E1DA90}">
      <dsp:nvSpPr>
        <dsp:cNvPr id="0" name=""/>
        <dsp:cNvSpPr/>
      </dsp:nvSpPr>
      <dsp:spPr>
        <a:xfrm>
          <a:off x="3196194" y="1997553"/>
          <a:ext cx="2192275" cy="219227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kern="1200" dirty="0" smtClean="0"/>
            <a:t>Otras cuestiones distintas de apartado 9 pueden ser KAM</a:t>
          </a:r>
          <a:endParaRPr lang="es-ES" sz="1700" kern="1200" dirty="0"/>
        </a:p>
      </dsp:txBody>
      <dsp:txXfrm>
        <a:off x="3517245" y="2318604"/>
        <a:ext cx="1550173" cy="1550173"/>
      </dsp:txXfrm>
    </dsp:sp>
    <dsp:sp modelId="{3FA36822-A8A3-4643-995A-7C6755585BC6}">
      <dsp:nvSpPr>
        <dsp:cNvPr id="0" name=""/>
        <dsp:cNvSpPr/>
      </dsp:nvSpPr>
      <dsp:spPr>
        <a:xfrm>
          <a:off x="3525036" y="2238"/>
          <a:ext cx="1534592" cy="153459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b="1" kern="1200" dirty="0" smtClean="0"/>
            <a:t>No requieren ser reveladas en los EEFF</a:t>
          </a:r>
          <a:endParaRPr lang="es-ES" sz="1300" b="1" kern="1200" dirty="0"/>
        </a:p>
      </dsp:txBody>
      <dsp:txXfrm>
        <a:off x="3749772" y="226974"/>
        <a:ext cx="1085120" cy="1085120"/>
      </dsp:txXfrm>
    </dsp:sp>
    <dsp:sp modelId="{DB533570-FBCE-418E-ACFE-60470C852CC1}">
      <dsp:nvSpPr>
        <dsp:cNvPr id="0" name=""/>
        <dsp:cNvSpPr/>
      </dsp:nvSpPr>
      <dsp:spPr>
        <a:xfrm>
          <a:off x="5537814" y="3488473"/>
          <a:ext cx="1534592" cy="153459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b="1" kern="1200" dirty="0" smtClean="0"/>
            <a:t>Se han comunicado con RGE</a:t>
          </a:r>
          <a:endParaRPr lang="es-ES" sz="1300" b="1" kern="1200" dirty="0"/>
        </a:p>
      </dsp:txBody>
      <dsp:txXfrm>
        <a:off x="5762550" y="3713209"/>
        <a:ext cx="1085120" cy="1085120"/>
      </dsp:txXfrm>
    </dsp:sp>
    <dsp:sp modelId="{EC1296BE-263D-4DEA-93D4-64B25B4B5980}">
      <dsp:nvSpPr>
        <dsp:cNvPr id="0" name=""/>
        <dsp:cNvSpPr/>
      </dsp:nvSpPr>
      <dsp:spPr>
        <a:xfrm>
          <a:off x="1512257" y="3488473"/>
          <a:ext cx="1534592" cy="153459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Suponen una </a:t>
          </a:r>
          <a:r>
            <a:rPr lang="es-ES" sz="1300" b="1" kern="1200" dirty="0" smtClean="0"/>
            <a:t>ATENCIÓN SIGNIFICATIVA </a:t>
          </a:r>
          <a:r>
            <a:rPr lang="es-ES" sz="1300" kern="1200" dirty="0" smtClean="0"/>
            <a:t>del auditor</a:t>
          </a:r>
          <a:endParaRPr lang="es-ES" sz="1300" kern="1200" dirty="0"/>
        </a:p>
      </dsp:txBody>
      <dsp:txXfrm>
        <a:off x="1736993" y="3713209"/>
        <a:ext cx="1085120" cy="1085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0AF06-9FE0-4CC6-B642-9C6DB9FE4477}">
      <dsp:nvSpPr>
        <dsp:cNvPr id="0" name=""/>
        <dsp:cNvSpPr/>
      </dsp:nvSpPr>
      <dsp:spPr>
        <a:xfrm>
          <a:off x="382607" y="1747600"/>
          <a:ext cx="2024927" cy="101246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Son importantes porque:</a:t>
          </a:r>
          <a:endParaRPr lang="es-ES" sz="1400" kern="1200" dirty="0"/>
        </a:p>
      </dsp:txBody>
      <dsp:txXfrm>
        <a:off x="412261" y="1777254"/>
        <a:ext cx="1965619" cy="953155"/>
      </dsp:txXfrm>
    </dsp:sp>
    <dsp:sp modelId="{9F469D62-2A36-4459-942C-866EA3C1ADF7}">
      <dsp:nvSpPr>
        <dsp:cNvPr id="0" name=""/>
        <dsp:cNvSpPr/>
      </dsp:nvSpPr>
      <dsp:spPr>
        <a:xfrm rot="18289469">
          <a:off x="2103344" y="1651450"/>
          <a:ext cx="1418352" cy="40429"/>
        </a:xfrm>
        <a:custGeom>
          <a:avLst/>
          <a:gdLst/>
          <a:ahLst/>
          <a:cxnLst/>
          <a:rect l="0" t="0" r="0" b="0"/>
          <a:pathLst>
            <a:path>
              <a:moveTo>
                <a:pt x="0" y="20214"/>
              </a:moveTo>
              <a:lnTo>
                <a:pt x="1418352" y="20214"/>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777061" y="1636206"/>
        <a:ext cx="70917" cy="70917"/>
      </dsp:txXfrm>
    </dsp:sp>
    <dsp:sp modelId="{BC0650C7-4773-43D2-BFED-0EA3BFD8596E}">
      <dsp:nvSpPr>
        <dsp:cNvPr id="0" name=""/>
        <dsp:cNvSpPr/>
      </dsp:nvSpPr>
      <dsp:spPr>
        <a:xfrm>
          <a:off x="3217505" y="583267"/>
          <a:ext cx="2024927" cy="101246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Hay obligación de comunicación con RGE de aspectos CUALITATIVOS significativos</a:t>
          </a:r>
          <a:endParaRPr lang="es-ES" sz="1400" b="1" kern="1200" dirty="0"/>
        </a:p>
      </dsp:txBody>
      <dsp:txXfrm>
        <a:off x="3247159" y="612921"/>
        <a:ext cx="1965619" cy="953155"/>
      </dsp:txXfrm>
    </dsp:sp>
    <dsp:sp modelId="{073F98BA-9EDD-44AA-9D4A-4A416DAAFBC4}">
      <dsp:nvSpPr>
        <dsp:cNvPr id="0" name=""/>
        <dsp:cNvSpPr/>
      </dsp:nvSpPr>
      <dsp:spPr>
        <a:xfrm rot="19457599">
          <a:off x="5148677" y="778200"/>
          <a:ext cx="997482" cy="40429"/>
        </a:xfrm>
        <a:custGeom>
          <a:avLst/>
          <a:gdLst/>
          <a:ahLst/>
          <a:cxnLst/>
          <a:rect l="0" t="0" r="0" b="0"/>
          <a:pathLst>
            <a:path>
              <a:moveTo>
                <a:pt x="0" y="20214"/>
              </a:moveTo>
              <a:lnTo>
                <a:pt x="997482" y="20214"/>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622481" y="773478"/>
        <a:ext cx="49874" cy="49874"/>
      </dsp:txXfrm>
    </dsp:sp>
    <dsp:sp modelId="{C628F216-0EC7-4899-AC43-D71F965CEBA7}">
      <dsp:nvSpPr>
        <dsp:cNvPr id="0" name=""/>
        <dsp:cNvSpPr/>
      </dsp:nvSpPr>
      <dsp:spPr>
        <a:xfrm>
          <a:off x="6052403" y="1100"/>
          <a:ext cx="2024927" cy="101246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Políticas contables</a:t>
          </a:r>
          <a:endParaRPr lang="es-ES" sz="1400" kern="1200" dirty="0"/>
        </a:p>
      </dsp:txBody>
      <dsp:txXfrm>
        <a:off x="6082057" y="30754"/>
        <a:ext cx="1965619" cy="953155"/>
      </dsp:txXfrm>
    </dsp:sp>
    <dsp:sp modelId="{E2816AF2-D67D-4A0D-95A9-D885F74EC112}">
      <dsp:nvSpPr>
        <dsp:cNvPr id="0" name=""/>
        <dsp:cNvSpPr/>
      </dsp:nvSpPr>
      <dsp:spPr>
        <a:xfrm rot="2142401">
          <a:off x="5148677" y="1360367"/>
          <a:ext cx="997482" cy="40429"/>
        </a:xfrm>
        <a:custGeom>
          <a:avLst/>
          <a:gdLst/>
          <a:ahLst/>
          <a:cxnLst/>
          <a:rect l="0" t="0" r="0" b="0"/>
          <a:pathLst>
            <a:path>
              <a:moveTo>
                <a:pt x="0" y="20214"/>
              </a:moveTo>
              <a:lnTo>
                <a:pt x="997482" y="20214"/>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622481" y="1355645"/>
        <a:ext cx="49874" cy="49874"/>
      </dsp:txXfrm>
    </dsp:sp>
    <dsp:sp modelId="{149EC32B-653F-4EE7-BCC6-F1D400DC2E43}">
      <dsp:nvSpPr>
        <dsp:cNvPr id="0" name=""/>
        <dsp:cNvSpPr/>
      </dsp:nvSpPr>
      <dsp:spPr>
        <a:xfrm>
          <a:off x="6052403" y="1165433"/>
          <a:ext cx="2024927" cy="101246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Información revelada</a:t>
          </a:r>
          <a:endParaRPr lang="es-ES" sz="1400" kern="1200" dirty="0"/>
        </a:p>
      </dsp:txBody>
      <dsp:txXfrm>
        <a:off x="6082057" y="1195087"/>
        <a:ext cx="1965619" cy="953155"/>
      </dsp:txXfrm>
    </dsp:sp>
    <dsp:sp modelId="{166266B2-72E3-485D-A5C3-1A6FADFA745F}">
      <dsp:nvSpPr>
        <dsp:cNvPr id="0" name=""/>
        <dsp:cNvSpPr/>
      </dsp:nvSpPr>
      <dsp:spPr>
        <a:xfrm rot="3310531">
          <a:off x="2103344" y="2815783"/>
          <a:ext cx="1418352" cy="40429"/>
        </a:xfrm>
        <a:custGeom>
          <a:avLst/>
          <a:gdLst/>
          <a:ahLst/>
          <a:cxnLst/>
          <a:rect l="0" t="0" r="0" b="0"/>
          <a:pathLst>
            <a:path>
              <a:moveTo>
                <a:pt x="0" y="20214"/>
              </a:moveTo>
              <a:lnTo>
                <a:pt x="1418352" y="20214"/>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777061" y="2800539"/>
        <a:ext cx="70917" cy="70917"/>
      </dsp:txXfrm>
    </dsp:sp>
    <dsp:sp modelId="{AF432C3A-6290-4B93-B706-05368DAE2DE1}">
      <dsp:nvSpPr>
        <dsp:cNvPr id="0" name=""/>
        <dsp:cNvSpPr/>
      </dsp:nvSpPr>
      <dsp:spPr>
        <a:xfrm>
          <a:off x="3217505" y="2911933"/>
          <a:ext cx="2024927" cy="101246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A los USUARIOS de la información les interesan las ESTIMACIONES CONTABLES COMPLEJAS</a:t>
          </a:r>
          <a:endParaRPr lang="es-ES" sz="1400" b="1" kern="1200" dirty="0"/>
        </a:p>
      </dsp:txBody>
      <dsp:txXfrm>
        <a:off x="3247159" y="2941587"/>
        <a:ext cx="1965619" cy="953155"/>
      </dsp:txXfrm>
    </dsp:sp>
    <dsp:sp modelId="{26581FB1-8EE1-4BD4-B81B-E7A628B69ABA}">
      <dsp:nvSpPr>
        <dsp:cNvPr id="0" name=""/>
        <dsp:cNvSpPr/>
      </dsp:nvSpPr>
      <dsp:spPr>
        <a:xfrm rot="19457599">
          <a:off x="5148677" y="3106867"/>
          <a:ext cx="997482" cy="40429"/>
        </a:xfrm>
        <a:custGeom>
          <a:avLst/>
          <a:gdLst/>
          <a:ahLst/>
          <a:cxnLst/>
          <a:rect l="0" t="0" r="0" b="0"/>
          <a:pathLst>
            <a:path>
              <a:moveTo>
                <a:pt x="0" y="20214"/>
              </a:moveTo>
              <a:lnTo>
                <a:pt x="997482" y="20214"/>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622481" y="3102144"/>
        <a:ext cx="49874" cy="49874"/>
      </dsp:txXfrm>
    </dsp:sp>
    <dsp:sp modelId="{24FC91C0-A3B8-4CA6-A778-65D83F438F4D}">
      <dsp:nvSpPr>
        <dsp:cNvPr id="0" name=""/>
        <dsp:cNvSpPr/>
      </dsp:nvSpPr>
      <dsp:spPr>
        <a:xfrm>
          <a:off x="6052403" y="2329766"/>
          <a:ext cx="2024927" cy="101246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Podrían no haber sido identificadas como RRSS</a:t>
          </a:r>
          <a:endParaRPr lang="es-ES" sz="1400" kern="1200" dirty="0"/>
        </a:p>
      </dsp:txBody>
      <dsp:txXfrm>
        <a:off x="6082057" y="2359420"/>
        <a:ext cx="1965619" cy="953155"/>
      </dsp:txXfrm>
    </dsp:sp>
    <dsp:sp modelId="{778F06FA-4A74-4A83-97D7-C754A8F4A95B}">
      <dsp:nvSpPr>
        <dsp:cNvPr id="0" name=""/>
        <dsp:cNvSpPr/>
      </dsp:nvSpPr>
      <dsp:spPr>
        <a:xfrm rot="2142401">
          <a:off x="5148677" y="3689033"/>
          <a:ext cx="997482" cy="40429"/>
        </a:xfrm>
        <a:custGeom>
          <a:avLst/>
          <a:gdLst/>
          <a:ahLst/>
          <a:cxnLst/>
          <a:rect l="0" t="0" r="0" b="0"/>
          <a:pathLst>
            <a:path>
              <a:moveTo>
                <a:pt x="0" y="20214"/>
              </a:moveTo>
              <a:lnTo>
                <a:pt x="997482" y="20214"/>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622481" y="3684311"/>
        <a:ext cx="49874" cy="49874"/>
      </dsp:txXfrm>
    </dsp:sp>
    <dsp:sp modelId="{4A344C5E-BD73-4E86-BC6C-8EC469769836}">
      <dsp:nvSpPr>
        <dsp:cNvPr id="0" name=""/>
        <dsp:cNvSpPr/>
      </dsp:nvSpPr>
      <dsp:spPr>
        <a:xfrm>
          <a:off x="6052403" y="3494099"/>
          <a:ext cx="2024927" cy="101246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Podrían requerir Experto de la Dirección y del Auditor </a:t>
          </a:r>
          <a:endParaRPr lang="es-ES" sz="1400" kern="1200" dirty="0"/>
        </a:p>
      </dsp:txBody>
      <dsp:txXfrm>
        <a:off x="6082057" y="3523753"/>
        <a:ext cx="1965619" cy="9531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DD6B5-2B43-402D-B3AA-B5BF6E2E0816}">
      <dsp:nvSpPr>
        <dsp:cNvPr id="0" name=""/>
        <dsp:cNvSpPr/>
      </dsp:nvSpPr>
      <dsp:spPr>
        <a:xfrm rot="10800000">
          <a:off x="0" y="0"/>
          <a:ext cx="3560495" cy="1226233"/>
        </a:xfrm>
        <a:prstGeom prst="trapezoid">
          <a:avLst>
            <a:gd name="adj" fmla="val 48393"/>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Cuestiones comunicadas con los RGE</a:t>
          </a:r>
          <a:endParaRPr lang="es-ES" sz="1600" kern="1200" dirty="0"/>
        </a:p>
      </dsp:txBody>
      <dsp:txXfrm rot="-10800000">
        <a:off x="623086" y="0"/>
        <a:ext cx="2314322" cy="1226233"/>
      </dsp:txXfrm>
    </dsp:sp>
    <dsp:sp modelId="{BF18B69A-0A49-4709-AEB5-2FEB67425DEE}">
      <dsp:nvSpPr>
        <dsp:cNvPr id="0" name=""/>
        <dsp:cNvSpPr/>
      </dsp:nvSpPr>
      <dsp:spPr>
        <a:xfrm rot="10800000">
          <a:off x="593415" y="1226233"/>
          <a:ext cx="2373664" cy="1226233"/>
        </a:xfrm>
        <a:prstGeom prst="trapezoid">
          <a:avLst>
            <a:gd name="adj" fmla="val 48393"/>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Cuestiones que requieren la </a:t>
          </a:r>
          <a:r>
            <a:rPr lang="es-ES" sz="1600" b="0" kern="1200" cap="none" spc="0" dirty="0" smtClean="0">
              <a:ln w="0"/>
              <a:solidFill>
                <a:schemeClr val="tx1"/>
              </a:solidFill>
              <a:effectLst>
                <a:outerShdw blurRad="38100" dist="19050" dir="2700000" algn="tl" rotWithShape="0">
                  <a:schemeClr val="dk1">
                    <a:alpha val="40000"/>
                  </a:schemeClr>
                </a:outerShdw>
              </a:effectLst>
            </a:rPr>
            <a:t>atención significativa </a:t>
          </a:r>
          <a:r>
            <a:rPr lang="es-ES" sz="1600" kern="1200" dirty="0" smtClean="0"/>
            <a:t>del auditor</a:t>
          </a:r>
          <a:endParaRPr lang="es-ES" sz="1600" kern="1200" dirty="0"/>
        </a:p>
      </dsp:txBody>
      <dsp:txXfrm rot="-10800000">
        <a:off x="1008807" y="1226233"/>
        <a:ext cx="1542881" cy="1226233"/>
      </dsp:txXfrm>
    </dsp:sp>
    <dsp:sp modelId="{A6DAD77B-F495-451B-B63C-945864D77E9E}">
      <dsp:nvSpPr>
        <dsp:cNvPr id="0" name=""/>
        <dsp:cNvSpPr/>
      </dsp:nvSpPr>
      <dsp:spPr>
        <a:xfrm rot="10800000">
          <a:off x="1187389" y="2440805"/>
          <a:ext cx="1186832" cy="1226233"/>
        </a:xfrm>
        <a:prstGeom prst="trapezoid">
          <a:avLst>
            <a:gd name="adj" fmla="val 5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¡KAM!</a:t>
          </a:r>
          <a:endParaRPr lang="es-ES" sz="1600" kern="1200" dirty="0"/>
        </a:p>
      </dsp:txBody>
      <dsp:txXfrm rot="-10800000">
        <a:off x="1187389" y="2440805"/>
        <a:ext cx="1186832" cy="12262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DD6B5-2B43-402D-B3AA-B5BF6E2E0816}">
      <dsp:nvSpPr>
        <dsp:cNvPr id="0" name=""/>
        <dsp:cNvSpPr/>
      </dsp:nvSpPr>
      <dsp:spPr>
        <a:xfrm rot="10800000">
          <a:off x="0" y="0"/>
          <a:ext cx="3560495" cy="1226233"/>
        </a:xfrm>
        <a:prstGeom prst="trapezoid">
          <a:avLst>
            <a:gd name="adj" fmla="val 48393"/>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Cuestiones comunicadas con los RGE</a:t>
          </a:r>
          <a:endParaRPr lang="es-ES" sz="1600" kern="1200" dirty="0"/>
        </a:p>
      </dsp:txBody>
      <dsp:txXfrm rot="-10800000">
        <a:off x="623086" y="0"/>
        <a:ext cx="2314322" cy="1226233"/>
      </dsp:txXfrm>
    </dsp:sp>
    <dsp:sp modelId="{BF18B69A-0A49-4709-AEB5-2FEB67425DEE}">
      <dsp:nvSpPr>
        <dsp:cNvPr id="0" name=""/>
        <dsp:cNvSpPr/>
      </dsp:nvSpPr>
      <dsp:spPr>
        <a:xfrm rot="10800000">
          <a:off x="593415" y="1226233"/>
          <a:ext cx="2373664" cy="1226233"/>
        </a:xfrm>
        <a:prstGeom prst="trapezoid">
          <a:avLst>
            <a:gd name="adj" fmla="val 48393"/>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Cuestiones que requieren la </a:t>
          </a:r>
          <a:r>
            <a:rPr lang="es-ES" sz="1600" b="0" kern="1200" cap="none" spc="0" dirty="0" smtClean="0">
              <a:ln w="0"/>
              <a:solidFill>
                <a:schemeClr val="tx1"/>
              </a:solidFill>
              <a:effectLst>
                <a:outerShdw blurRad="38100" dist="19050" dir="2700000" algn="tl" rotWithShape="0">
                  <a:schemeClr val="dk1">
                    <a:alpha val="40000"/>
                  </a:schemeClr>
                </a:outerShdw>
              </a:effectLst>
            </a:rPr>
            <a:t>atención significativa </a:t>
          </a:r>
          <a:r>
            <a:rPr lang="es-ES" sz="1600" kern="1200" dirty="0" smtClean="0"/>
            <a:t>del auditor</a:t>
          </a:r>
          <a:endParaRPr lang="es-ES" sz="1600" kern="1200" dirty="0"/>
        </a:p>
      </dsp:txBody>
      <dsp:txXfrm rot="-10800000">
        <a:off x="1008807" y="1226233"/>
        <a:ext cx="1542881" cy="1226233"/>
      </dsp:txXfrm>
    </dsp:sp>
    <dsp:sp modelId="{A6DAD77B-F495-451B-B63C-945864D77E9E}">
      <dsp:nvSpPr>
        <dsp:cNvPr id="0" name=""/>
        <dsp:cNvSpPr/>
      </dsp:nvSpPr>
      <dsp:spPr>
        <a:xfrm rot="10800000">
          <a:off x="1187389" y="2440805"/>
          <a:ext cx="1186832" cy="1226233"/>
        </a:xfrm>
        <a:prstGeom prst="trapezoid">
          <a:avLst>
            <a:gd name="adj" fmla="val 5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¡KAM!</a:t>
          </a:r>
          <a:endParaRPr lang="es-ES" sz="1600" kern="1200" dirty="0"/>
        </a:p>
      </dsp:txBody>
      <dsp:txXfrm rot="-10800000">
        <a:off x="1187389" y="2440805"/>
        <a:ext cx="1186832" cy="122623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DD6B5-2B43-402D-B3AA-B5BF6E2E0816}">
      <dsp:nvSpPr>
        <dsp:cNvPr id="0" name=""/>
        <dsp:cNvSpPr/>
      </dsp:nvSpPr>
      <dsp:spPr>
        <a:xfrm rot="10800000">
          <a:off x="0" y="0"/>
          <a:ext cx="3560495" cy="1226233"/>
        </a:xfrm>
        <a:prstGeom prst="trapezoid">
          <a:avLst>
            <a:gd name="adj" fmla="val 48393"/>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Cuestiones comunicadas con los RGE</a:t>
          </a:r>
          <a:endParaRPr lang="es-ES" sz="1600" kern="1200" dirty="0"/>
        </a:p>
      </dsp:txBody>
      <dsp:txXfrm rot="-10800000">
        <a:off x="623086" y="0"/>
        <a:ext cx="2314322" cy="1226233"/>
      </dsp:txXfrm>
    </dsp:sp>
    <dsp:sp modelId="{BF18B69A-0A49-4709-AEB5-2FEB67425DEE}">
      <dsp:nvSpPr>
        <dsp:cNvPr id="0" name=""/>
        <dsp:cNvSpPr/>
      </dsp:nvSpPr>
      <dsp:spPr>
        <a:xfrm rot="10800000">
          <a:off x="593415" y="1226233"/>
          <a:ext cx="2373664" cy="1226233"/>
        </a:xfrm>
        <a:prstGeom prst="trapezoid">
          <a:avLst>
            <a:gd name="adj" fmla="val 48393"/>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Cuestiones que requieren la </a:t>
          </a:r>
          <a:r>
            <a:rPr lang="es-ES" sz="1600" b="0" kern="1200" cap="none" spc="0" dirty="0" smtClean="0">
              <a:ln w="0"/>
              <a:solidFill>
                <a:schemeClr val="tx1"/>
              </a:solidFill>
              <a:effectLst>
                <a:outerShdw blurRad="38100" dist="19050" dir="2700000" algn="tl" rotWithShape="0">
                  <a:schemeClr val="dk1">
                    <a:alpha val="40000"/>
                  </a:schemeClr>
                </a:outerShdw>
              </a:effectLst>
            </a:rPr>
            <a:t>atención significativa </a:t>
          </a:r>
          <a:r>
            <a:rPr lang="es-ES" sz="1600" kern="1200" dirty="0" smtClean="0"/>
            <a:t>del auditor</a:t>
          </a:r>
          <a:endParaRPr lang="es-ES" sz="1600" kern="1200" dirty="0"/>
        </a:p>
      </dsp:txBody>
      <dsp:txXfrm rot="-10800000">
        <a:off x="1008807" y="1226233"/>
        <a:ext cx="1542881" cy="1226233"/>
      </dsp:txXfrm>
    </dsp:sp>
    <dsp:sp modelId="{A6DAD77B-F495-451B-B63C-945864D77E9E}">
      <dsp:nvSpPr>
        <dsp:cNvPr id="0" name=""/>
        <dsp:cNvSpPr/>
      </dsp:nvSpPr>
      <dsp:spPr>
        <a:xfrm rot="10800000">
          <a:off x="1187389" y="2440805"/>
          <a:ext cx="1186832" cy="1226233"/>
        </a:xfrm>
        <a:prstGeom prst="trapezoid">
          <a:avLst>
            <a:gd name="adj" fmla="val 5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¡KAM!</a:t>
          </a:r>
          <a:endParaRPr lang="es-ES" sz="1600" kern="1200" dirty="0"/>
        </a:p>
      </dsp:txBody>
      <dsp:txXfrm rot="-10800000">
        <a:off x="1187389" y="2440805"/>
        <a:ext cx="1186832" cy="122623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6B61F-7CFB-4283-9690-0607D4B5F56E}">
      <dsp:nvSpPr>
        <dsp:cNvPr id="0" name=""/>
        <dsp:cNvSpPr/>
      </dsp:nvSpPr>
      <dsp:spPr>
        <a:xfrm>
          <a:off x="140508" y="1019226"/>
          <a:ext cx="1770084" cy="885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La descripción incluirá</a:t>
          </a:r>
          <a:endParaRPr lang="es-ES" sz="1700" kern="1200" dirty="0"/>
        </a:p>
      </dsp:txBody>
      <dsp:txXfrm>
        <a:off x="166430" y="1045148"/>
        <a:ext cx="1718240" cy="833198"/>
      </dsp:txXfrm>
    </dsp:sp>
    <dsp:sp modelId="{D141F8F0-35AD-4DD8-A5C8-C409A160A7E0}">
      <dsp:nvSpPr>
        <dsp:cNvPr id="0" name=""/>
        <dsp:cNvSpPr/>
      </dsp:nvSpPr>
      <dsp:spPr>
        <a:xfrm rot="18289469">
          <a:off x="1644685" y="925602"/>
          <a:ext cx="1239849" cy="54492"/>
        </a:xfrm>
        <a:custGeom>
          <a:avLst/>
          <a:gdLst/>
          <a:ahLst/>
          <a:cxnLst/>
          <a:rect l="0" t="0" r="0" b="0"/>
          <a:pathLst>
            <a:path>
              <a:moveTo>
                <a:pt x="0" y="27246"/>
              </a:moveTo>
              <a:lnTo>
                <a:pt x="1239849"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233614" y="921851"/>
        <a:ext cx="61992" cy="61992"/>
      </dsp:txXfrm>
    </dsp:sp>
    <dsp:sp modelId="{4644A703-8D0D-4867-9E6C-7A1E08749AC5}">
      <dsp:nvSpPr>
        <dsp:cNvPr id="0" name=""/>
        <dsp:cNvSpPr/>
      </dsp:nvSpPr>
      <dsp:spPr>
        <a:xfrm>
          <a:off x="2618627" y="1427"/>
          <a:ext cx="1770084" cy="885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Una referencia a los EEFF</a:t>
          </a:r>
          <a:endParaRPr lang="es-ES" sz="1700" kern="1200" dirty="0"/>
        </a:p>
      </dsp:txBody>
      <dsp:txXfrm>
        <a:off x="2644549" y="27349"/>
        <a:ext cx="1718240" cy="833198"/>
      </dsp:txXfrm>
    </dsp:sp>
    <dsp:sp modelId="{8DD9894A-4667-4A08-AD95-E1FCEDF97A65}">
      <dsp:nvSpPr>
        <dsp:cNvPr id="0" name=""/>
        <dsp:cNvSpPr/>
      </dsp:nvSpPr>
      <dsp:spPr>
        <a:xfrm>
          <a:off x="1910593" y="1434501"/>
          <a:ext cx="708033" cy="54492"/>
        </a:xfrm>
        <a:custGeom>
          <a:avLst/>
          <a:gdLst/>
          <a:ahLst/>
          <a:cxnLst/>
          <a:rect l="0" t="0" r="0" b="0"/>
          <a:pathLst>
            <a:path>
              <a:moveTo>
                <a:pt x="0" y="27246"/>
              </a:moveTo>
              <a:lnTo>
                <a:pt x="708033"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246909" y="1444046"/>
        <a:ext cx="35401" cy="35401"/>
      </dsp:txXfrm>
    </dsp:sp>
    <dsp:sp modelId="{D2040DAC-7E37-473A-A934-B2A655B07D54}">
      <dsp:nvSpPr>
        <dsp:cNvPr id="0" name=""/>
        <dsp:cNvSpPr/>
      </dsp:nvSpPr>
      <dsp:spPr>
        <a:xfrm>
          <a:off x="2618627" y="1019226"/>
          <a:ext cx="1770084" cy="885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Motivos de ser considerada KAM por el auditor</a:t>
          </a:r>
          <a:endParaRPr lang="es-ES" sz="1700" kern="1200" dirty="0"/>
        </a:p>
      </dsp:txBody>
      <dsp:txXfrm>
        <a:off x="2644549" y="1045148"/>
        <a:ext cx="1718240" cy="833198"/>
      </dsp:txXfrm>
    </dsp:sp>
    <dsp:sp modelId="{E3962A1B-7214-417C-BCA0-7639EEB7D92E}">
      <dsp:nvSpPr>
        <dsp:cNvPr id="0" name=""/>
        <dsp:cNvSpPr/>
      </dsp:nvSpPr>
      <dsp:spPr>
        <a:xfrm rot="3310531">
          <a:off x="1644685" y="1943400"/>
          <a:ext cx="1239849" cy="54492"/>
        </a:xfrm>
        <a:custGeom>
          <a:avLst/>
          <a:gdLst/>
          <a:ahLst/>
          <a:cxnLst/>
          <a:rect l="0" t="0" r="0" b="0"/>
          <a:pathLst>
            <a:path>
              <a:moveTo>
                <a:pt x="0" y="27246"/>
              </a:moveTo>
              <a:lnTo>
                <a:pt x="1239849"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233614" y="1939650"/>
        <a:ext cx="61992" cy="61992"/>
      </dsp:txXfrm>
    </dsp:sp>
    <dsp:sp modelId="{C744A9EF-70B8-4562-BDAA-779CD7985486}">
      <dsp:nvSpPr>
        <dsp:cNvPr id="0" name=""/>
        <dsp:cNvSpPr/>
      </dsp:nvSpPr>
      <dsp:spPr>
        <a:xfrm>
          <a:off x="2618627" y="2037025"/>
          <a:ext cx="1770084" cy="885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Modo en que se ha tratado dicha KAM en la auditoría </a:t>
          </a:r>
          <a:endParaRPr lang="es-ES" sz="1700" kern="1200" dirty="0"/>
        </a:p>
      </dsp:txBody>
      <dsp:txXfrm>
        <a:off x="2644549" y="2062947"/>
        <a:ext cx="1718240" cy="8331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6B61F-7CFB-4283-9690-0607D4B5F56E}">
      <dsp:nvSpPr>
        <dsp:cNvPr id="0" name=""/>
        <dsp:cNvSpPr/>
      </dsp:nvSpPr>
      <dsp:spPr>
        <a:xfrm>
          <a:off x="766909" y="1283512"/>
          <a:ext cx="1487193" cy="7435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La descripción incluirá</a:t>
          </a:r>
          <a:endParaRPr lang="es-ES" sz="1200" kern="1200" dirty="0"/>
        </a:p>
      </dsp:txBody>
      <dsp:txXfrm>
        <a:off x="788688" y="1305291"/>
        <a:ext cx="1443635" cy="700038"/>
      </dsp:txXfrm>
    </dsp:sp>
    <dsp:sp modelId="{D141F8F0-35AD-4DD8-A5C8-C409A160A7E0}">
      <dsp:nvSpPr>
        <dsp:cNvPr id="0" name=""/>
        <dsp:cNvSpPr/>
      </dsp:nvSpPr>
      <dsp:spPr>
        <a:xfrm rot="17692822">
          <a:off x="1844574" y="993743"/>
          <a:ext cx="1413933" cy="40429"/>
        </a:xfrm>
        <a:custGeom>
          <a:avLst/>
          <a:gdLst/>
          <a:ahLst/>
          <a:cxnLst/>
          <a:rect l="0" t="0" r="0" b="0"/>
          <a:pathLst>
            <a:path>
              <a:moveTo>
                <a:pt x="0" y="20214"/>
              </a:moveTo>
              <a:lnTo>
                <a:pt x="1413933" y="2021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516192" y="978610"/>
        <a:ext cx="70696" cy="70696"/>
      </dsp:txXfrm>
    </dsp:sp>
    <dsp:sp modelId="{4644A703-8D0D-4867-9E6C-7A1E08749AC5}">
      <dsp:nvSpPr>
        <dsp:cNvPr id="0" name=""/>
        <dsp:cNvSpPr/>
      </dsp:nvSpPr>
      <dsp:spPr>
        <a:xfrm>
          <a:off x="2848979" y="808"/>
          <a:ext cx="1487193" cy="7435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Descripción de AMRA de incorrección material, incluidos los de fraude</a:t>
          </a:r>
          <a:endParaRPr lang="es-ES" sz="1200" kern="1200" dirty="0"/>
        </a:p>
      </dsp:txBody>
      <dsp:txXfrm>
        <a:off x="2870758" y="22587"/>
        <a:ext cx="1443635" cy="700038"/>
      </dsp:txXfrm>
    </dsp:sp>
    <dsp:sp modelId="{8DD9894A-4667-4A08-AD95-E1FCEDF97A65}">
      <dsp:nvSpPr>
        <dsp:cNvPr id="0" name=""/>
        <dsp:cNvSpPr/>
      </dsp:nvSpPr>
      <dsp:spPr>
        <a:xfrm rot="19457599">
          <a:off x="2185244" y="1421311"/>
          <a:ext cx="732593" cy="40429"/>
        </a:xfrm>
        <a:custGeom>
          <a:avLst/>
          <a:gdLst/>
          <a:ahLst/>
          <a:cxnLst/>
          <a:rect l="0" t="0" r="0" b="0"/>
          <a:pathLst>
            <a:path>
              <a:moveTo>
                <a:pt x="0" y="20214"/>
              </a:moveTo>
              <a:lnTo>
                <a:pt x="732593" y="2021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533226" y="1423211"/>
        <a:ext cx="36629" cy="36629"/>
      </dsp:txXfrm>
    </dsp:sp>
    <dsp:sp modelId="{D2040DAC-7E37-473A-A934-B2A655B07D54}">
      <dsp:nvSpPr>
        <dsp:cNvPr id="0" name=""/>
        <dsp:cNvSpPr/>
      </dsp:nvSpPr>
      <dsp:spPr>
        <a:xfrm>
          <a:off x="2848979" y="855944"/>
          <a:ext cx="1487193" cy="7435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Resumen de las respuestas del auditor a dichos riesgos</a:t>
          </a:r>
          <a:endParaRPr lang="es-ES" sz="1200" kern="1200" dirty="0"/>
        </a:p>
      </dsp:txBody>
      <dsp:txXfrm>
        <a:off x="2870758" y="877723"/>
        <a:ext cx="1443635" cy="700038"/>
      </dsp:txXfrm>
    </dsp:sp>
    <dsp:sp modelId="{E3962A1B-7214-417C-BCA0-7639EEB7D92E}">
      <dsp:nvSpPr>
        <dsp:cNvPr id="0" name=""/>
        <dsp:cNvSpPr/>
      </dsp:nvSpPr>
      <dsp:spPr>
        <a:xfrm rot="2142401">
          <a:off x="2185244" y="1848879"/>
          <a:ext cx="732593" cy="40429"/>
        </a:xfrm>
        <a:custGeom>
          <a:avLst/>
          <a:gdLst/>
          <a:ahLst/>
          <a:cxnLst/>
          <a:rect l="0" t="0" r="0" b="0"/>
          <a:pathLst>
            <a:path>
              <a:moveTo>
                <a:pt x="0" y="20214"/>
              </a:moveTo>
              <a:lnTo>
                <a:pt x="732593" y="2021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533226" y="1850779"/>
        <a:ext cx="36629" cy="36629"/>
      </dsp:txXfrm>
    </dsp:sp>
    <dsp:sp modelId="{C744A9EF-70B8-4562-BDAA-779CD7985486}">
      <dsp:nvSpPr>
        <dsp:cNvPr id="0" name=""/>
        <dsp:cNvSpPr/>
      </dsp:nvSpPr>
      <dsp:spPr>
        <a:xfrm>
          <a:off x="2848979" y="1711080"/>
          <a:ext cx="1487193" cy="7435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En su caso, observaciones esenciales derivadas de los riesgos</a:t>
          </a:r>
          <a:endParaRPr lang="es-ES" sz="1200" kern="1200" dirty="0"/>
        </a:p>
      </dsp:txBody>
      <dsp:txXfrm>
        <a:off x="2870758" y="1732859"/>
        <a:ext cx="1443635" cy="700038"/>
      </dsp:txXfrm>
    </dsp:sp>
    <dsp:sp modelId="{9D6888AF-FD3B-4EBE-B6BF-1B613A08E665}">
      <dsp:nvSpPr>
        <dsp:cNvPr id="0" name=""/>
        <dsp:cNvSpPr/>
      </dsp:nvSpPr>
      <dsp:spPr>
        <a:xfrm rot="3907178">
          <a:off x="1844574" y="2276447"/>
          <a:ext cx="1413933" cy="40429"/>
        </a:xfrm>
        <a:custGeom>
          <a:avLst/>
          <a:gdLst/>
          <a:ahLst/>
          <a:cxnLst/>
          <a:rect l="0" t="0" r="0" b="0"/>
          <a:pathLst>
            <a:path>
              <a:moveTo>
                <a:pt x="0" y="20214"/>
              </a:moveTo>
              <a:lnTo>
                <a:pt x="1413933" y="2021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516192" y="2261314"/>
        <a:ext cx="70696" cy="70696"/>
      </dsp:txXfrm>
    </dsp:sp>
    <dsp:sp modelId="{BCA4D2B2-FB7A-4530-9F00-F0423A7FFE15}">
      <dsp:nvSpPr>
        <dsp:cNvPr id="0" name=""/>
        <dsp:cNvSpPr/>
      </dsp:nvSpPr>
      <dsp:spPr>
        <a:xfrm>
          <a:off x="2848979" y="2566216"/>
          <a:ext cx="1487193" cy="7435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Referencia a las notas en EEFF</a:t>
          </a:r>
          <a:endParaRPr lang="es-ES" sz="1200" kern="1200" dirty="0"/>
        </a:p>
      </dsp:txBody>
      <dsp:txXfrm>
        <a:off x="2870758" y="2587995"/>
        <a:ext cx="1443635" cy="70003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6B61F-7CFB-4283-9690-0607D4B5F56E}">
      <dsp:nvSpPr>
        <dsp:cNvPr id="0" name=""/>
        <dsp:cNvSpPr/>
      </dsp:nvSpPr>
      <dsp:spPr>
        <a:xfrm>
          <a:off x="532471" y="1019226"/>
          <a:ext cx="1770084" cy="885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La descripción incluirá</a:t>
          </a:r>
          <a:endParaRPr lang="es-ES" sz="1700" kern="1200" dirty="0"/>
        </a:p>
      </dsp:txBody>
      <dsp:txXfrm>
        <a:off x="558393" y="1045148"/>
        <a:ext cx="1718240" cy="833198"/>
      </dsp:txXfrm>
    </dsp:sp>
    <dsp:sp modelId="{D141F8F0-35AD-4DD8-A5C8-C409A160A7E0}">
      <dsp:nvSpPr>
        <dsp:cNvPr id="0" name=""/>
        <dsp:cNvSpPr/>
      </dsp:nvSpPr>
      <dsp:spPr>
        <a:xfrm rot="18289469">
          <a:off x="2036648" y="925602"/>
          <a:ext cx="1239849" cy="54492"/>
        </a:xfrm>
        <a:custGeom>
          <a:avLst/>
          <a:gdLst/>
          <a:ahLst/>
          <a:cxnLst/>
          <a:rect l="0" t="0" r="0" b="0"/>
          <a:pathLst>
            <a:path>
              <a:moveTo>
                <a:pt x="0" y="27246"/>
              </a:moveTo>
              <a:lnTo>
                <a:pt x="1239849"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625576" y="921851"/>
        <a:ext cx="61992" cy="61992"/>
      </dsp:txXfrm>
    </dsp:sp>
    <dsp:sp modelId="{4644A703-8D0D-4867-9E6C-7A1E08749AC5}">
      <dsp:nvSpPr>
        <dsp:cNvPr id="0" name=""/>
        <dsp:cNvSpPr/>
      </dsp:nvSpPr>
      <dsp:spPr>
        <a:xfrm>
          <a:off x="3010589" y="1427"/>
          <a:ext cx="1770084" cy="885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Una referencia a los EEFF</a:t>
          </a:r>
          <a:endParaRPr lang="es-ES" sz="1700" kern="1200" dirty="0"/>
        </a:p>
      </dsp:txBody>
      <dsp:txXfrm>
        <a:off x="3036511" y="27349"/>
        <a:ext cx="1718240" cy="833198"/>
      </dsp:txXfrm>
    </dsp:sp>
    <dsp:sp modelId="{8DD9894A-4667-4A08-AD95-E1FCEDF97A65}">
      <dsp:nvSpPr>
        <dsp:cNvPr id="0" name=""/>
        <dsp:cNvSpPr/>
      </dsp:nvSpPr>
      <dsp:spPr>
        <a:xfrm>
          <a:off x="2302556" y="1434501"/>
          <a:ext cx="708033" cy="54492"/>
        </a:xfrm>
        <a:custGeom>
          <a:avLst/>
          <a:gdLst/>
          <a:ahLst/>
          <a:cxnLst/>
          <a:rect l="0" t="0" r="0" b="0"/>
          <a:pathLst>
            <a:path>
              <a:moveTo>
                <a:pt x="0" y="27246"/>
              </a:moveTo>
              <a:lnTo>
                <a:pt x="708033"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638872" y="1444046"/>
        <a:ext cx="35401" cy="35401"/>
      </dsp:txXfrm>
    </dsp:sp>
    <dsp:sp modelId="{D2040DAC-7E37-473A-A934-B2A655B07D54}">
      <dsp:nvSpPr>
        <dsp:cNvPr id="0" name=""/>
        <dsp:cNvSpPr/>
      </dsp:nvSpPr>
      <dsp:spPr>
        <a:xfrm>
          <a:off x="3010589" y="1019226"/>
          <a:ext cx="1770084" cy="885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Motivos de ser considerada KAM por el auditor</a:t>
          </a:r>
          <a:endParaRPr lang="es-ES" sz="1700" kern="1200" dirty="0"/>
        </a:p>
      </dsp:txBody>
      <dsp:txXfrm>
        <a:off x="3036511" y="1045148"/>
        <a:ext cx="1718240" cy="833198"/>
      </dsp:txXfrm>
    </dsp:sp>
    <dsp:sp modelId="{E3962A1B-7214-417C-BCA0-7639EEB7D92E}">
      <dsp:nvSpPr>
        <dsp:cNvPr id="0" name=""/>
        <dsp:cNvSpPr/>
      </dsp:nvSpPr>
      <dsp:spPr>
        <a:xfrm rot="3310531">
          <a:off x="2036648" y="1943400"/>
          <a:ext cx="1239849" cy="54492"/>
        </a:xfrm>
        <a:custGeom>
          <a:avLst/>
          <a:gdLst/>
          <a:ahLst/>
          <a:cxnLst/>
          <a:rect l="0" t="0" r="0" b="0"/>
          <a:pathLst>
            <a:path>
              <a:moveTo>
                <a:pt x="0" y="27246"/>
              </a:moveTo>
              <a:lnTo>
                <a:pt x="1239849"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625576" y="1939650"/>
        <a:ext cx="61992" cy="61992"/>
      </dsp:txXfrm>
    </dsp:sp>
    <dsp:sp modelId="{C744A9EF-70B8-4562-BDAA-779CD7985486}">
      <dsp:nvSpPr>
        <dsp:cNvPr id="0" name=""/>
        <dsp:cNvSpPr/>
      </dsp:nvSpPr>
      <dsp:spPr>
        <a:xfrm>
          <a:off x="3010589" y="2037025"/>
          <a:ext cx="1770084" cy="885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Modo en que se ha tratado dicha KAM en la auditoría </a:t>
          </a:r>
          <a:endParaRPr lang="es-ES" sz="1700" kern="1200" dirty="0"/>
        </a:p>
      </dsp:txBody>
      <dsp:txXfrm>
        <a:off x="3036511" y="2062947"/>
        <a:ext cx="1718240" cy="83319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6B61F-7CFB-4283-9690-0607D4B5F56E}">
      <dsp:nvSpPr>
        <dsp:cNvPr id="0" name=""/>
        <dsp:cNvSpPr/>
      </dsp:nvSpPr>
      <dsp:spPr>
        <a:xfrm>
          <a:off x="532471" y="1019226"/>
          <a:ext cx="1770084" cy="885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La descripción incluirá</a:t>
          </a:r>
          <a:endParaRPr lang="es-ES" sz="1700" kern="1200" dirty="0"/>
        </a:p>
      </dsp:txBody>
      <dsp:txXfrm>
        <a:off x="558393" y="1045148"/>
        <a:ext cx="1718240" cy="833198"/>
      </dsp:txXfrm>
    </dsp:sp>
    <dsp:sp modelId="{D141F8F0-35AD-4DD8-A5C8-C409A160A7E0}">
      <dsp:nvSpPr>
        <dsp:cNvPr id="0" name=""/>
        <dsp:cNvSpPr/>
      </dsp:nvSpPr>
      <dsp:spPr>
        <a:xfrm rot="18289469">
          <a:off x="2036648" y="925602"/>
          <a:ext cx="1239849" cy="54492"/>
        </a:xfrm>
        <a:custGeom>
          <a:avLst/>
          <a:gdLst/>
          <a:ahLst/>
          <a:cxnLst/>
          <a:rect l="0" t="0" r="0" b="0"/>
          <a:pathLst>
            <a:path>
              <a:moveTo>
                <a:pt x="0" y="27246"/>
              </a:moveTo>
              <a:lnTo>
                <a:pt x="1239849"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625576" y="921851"/>
        <a:ext cx="61992" cy="61992"/>
      </dsp:txXfrm>
    </dsp:sp>
    <dsp:sp modelId="{4644A703-8D0D-4867-9E6C-7A1E08749AC5}">
      <dsp:nvSpPr>
        <dsp:cNvPr id="0" name=""/>
        <dsp:cNvSpPr/>
      </dsp:nvSpPr>
      <dsp:spPr>
        <a:xfrm>
          <a:off x="3010589" y="1427"/>
          <a:ext cx="1770084" cy="885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Una referencia a los EEFF</a:t>
          </a:r>
          <a:endParaRPr lang="es-ES" sz="1700" kern="1200" dirty="0"/>
        </a:p>
      </dsp:txBody>
      <dsp:txXfrm>
        <a:off x="3036511" y="27349"/>
        <a:ext cx="1718240" cy="833198"/>
      </dsp:txXfrm>
    </dsp:sp>
    <dsp:sp modelId="{8DD9894A-4667-4A08-AD95-E1FCEDF97A65}">
      <dsp:nvSpPr>
        <dsp:cNvPr id="0" name=""/>
        <dsp:cNvSpPr/>
      </dsp:nvSpPr>
      <dsp:spPr>
        <a:xfrm>
          <a:off x="2302556" y="1434501"/>
          <a:ext cx="708033" cy="54492"/>
        </a:xfrm>
        <a:custGeom>
          <a:avLst/>
          <a:gdLst/>
          <a:ahLst/>
          <a:cxnLst/>
          <a:rect l="0" t="0" r="0" b="0"/>
          <a:pathLst>
            <a:path>
              <a:moveTo>
                <a:pt x="0" y="27246"/>
              </a:moveTo>
              <a:lnTo>
                <a:pt x="708033"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638872" y="1444046"/>
        <a:ext cx="35401" cy="35401"/>
      </dsp:txXfrm>
    </dsp:sp>
    <dsp:sp modelId="{D2040DAC-7E37-473A-A934-B2A655B07D54}">
      <dsp:nvSpPr>
        <dsp:cNvPr id="0" name=""/>
        <dsp:cNvSpPr/>
      </dsp:nvSpPr>
      <dsp:spPr>
        <a:xfrm>
          <a:off x="3010589" y="1019226"/>
          <a:ext cx="1770084" cy="885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Motivos de ser considerada KAM por el auditor</a:t>
          </a:r>
          <a:endParaRPr lang="es-ES" sz="1700" kern="1200" dirty="0"/>
        </a:p>
      </dsp:txBody>
      <dsp:txXfrm>
        <a:off x="3036511" y="1045148"/>
        <a:ext cx="1718240" cy="833198"/>
      </dsp:txXfrm>
    </dsp:sp>
    <dsp:sp modelId="{E3962A1B-7214-417C-BCA0-7639EEB7D92E}">
      <dsp:nvSpPr>
        <dsp:cNvPr id="0" name=""/>
        <dsp:cNvSpPr/>
      </dsp:nvSpPr>
      <dsp:spPr>
        <a:xfrm rot="3310531">
          <a:off x="2036648" y="1943400"/>
          <a:ext cx="1239849" cy="54492"/>
        </a:xfrm>
        <a:custGeom>
          <a:avLst/>
          <a:gdLst/>
          <a:ahLst/>
          <a:cxnLst/>
          <a:rect l="0" t="0" r="0" b="0"/>
          <a:pathLst>
            <a:path>
              <a:moveTo>
                <a:pt x="0" y="27246"/>
              </a:moveTo>
              <a:lnTo>
                <a:pt x="1239849"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625576" y="1939650"/>
        <a:ext cx="61992" cy="61992"/>
      </dsp:txXfrm>
    </dsp:sp>
    <dsp:sp modelId="{C744A9EF-70B8-4562-BDAA-779CD7985486}">
      <dsp:nvSpPr>
        <dsp:cNvPr id="0" name=""/>
        <dsp:cNvSpPr/>
      </dsp:nvSpPr>
      <dsp:spPr>
        <a:xfrm>
          <a:off x="3010589" y="2037025"/>
          <a:ext cx="1770084" cy="885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Modo en que se ha tratado dicha KAM en la auditoría </a:t>
          </a:r>
          <a:endParaRPr lang="es-ES" sz="1700" kern="1200" dirty="0"/>
        </a:p>
      </dsp:txBody>
      <dsp:txXfrm>
        <a:off x="3036511" y="2062947"/>
        <a:ext cx="1718240" cy="833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27794-D8CD-4E06-A3B0-2240F864D34E}">
      <dsp:nvSpPr>
        <dsp:cNvPr id="0" name=""/>
        <dsp:cNvSpPr/>
      </dsp:nvSpPr>
      <dsp:spPr>
        <a:xfrm>
          <a:off x="0" y="1849005"/>
          <a:ext cx="2137833" cy="10689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Conviene no abusar de las KAM/AMRA en el Informe de Auditoría porque</a:t>
          </a:r>
          <a:endParaRPr lang="es-ES" sz="1700" kern="1200" dirty="0"/>
        </a:p>
      </dsp:txBody>
      <dsp:txXfrm>
        <a:off x="31307" y="1880312"/>
        <a:ext cx="2075219" cy="1006302"/>
      </dsp:txXfrm>
    </dsp:sp>
    <dsp:sp modelId="{91FB4A09-691D-4BA8-94FE-78B263891E75}">
      <dsp:nvSpPr>
        <dsp:cNvPr id="0" name=""/>
        <dsp:cNvSpPr/>
      </dsp:nvSpPr>
      <dsp:spPr>
        <a:xfrm rot="18809940">
          <a:off x="1943766" y="1914017"/>
          <a:ext cx="1245383" cy="35507"/>
        </a:xfrm>
        <a:custGeom>
          <a:avLst/>
          <a:gdLst/>
          <a:ahLst/>
          <a:cxnLst/>
          <a:rect l="0" t="0" r="0" b="0"/>
          <a:pathLst>
            <a:path>
              <a:moveTo>
                <a:pt x="0" y="17753"/>
              </a:moveTo>
              <a:lnTo>
                <a:pt x="1245383" y="1775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535323" y="1900636"/>
        <a:ext cx="62269" cy="62269"/>
      </dsp:txXfrm>
    </dsp:sp>
    <dsp:sp modelId="{CF452011-1CF2-442B-835B-42DB88B080BC}">
      <dsp:nvSpPr>
        <dsp:cNvPr id="0" name=""/>
        <dsp:cNvSpPr/>
      </dsp:nvSpPr>
      <dsp:spPr>
        <a:xfrm>
          <a:off x="2995083" y="945620"/>
          <a:ext cx="2137833" cy="10689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Una larga lista es contraria la aquello que es “lo más significativo”</a:t>
          </a:r>
          <a:endParaRPr lang="es-ES" sz="1700" kern="1200" dirty="0"/>
        </a:p>
      </dsp:txBody>
      <dsp:txXfrm>
        <a:off x="3026390" y="976927"/>
        <a:ext cx="2075219" cy="1006302"/>
      </dsp:txXfrm>
    </dsp:sp>
    <dsp:sp modelId="{85B1CF3D-8178-44AF-A495-F0429F540C37}">
      <dsp:nvSpPr>
        <dsp:cNvPr id="0" name=""/>
        <dsp:cNvSpPr/>
      </dsp:nvSpPr>
      <dsp:spPr>
        <a:xfrm rot="1248811">
          <a:off x="2107909" y="2528644"/>
          <a:ext cx="917097" cy="35507"/>
        </a:xfrm>
        <a:custGeom>
          <a:avLst/>
          <a:gdLst/>
          <a:ahLst/>
          <a:cxnLst/>
          <a:rect l="0" t="0" r="0" b="0"/>
          <a:pathLst>
            <a:path>
              <a:moveTo>
                <a:pt x="0" y="17753"/>
              </a:moveTo>
              <a:lnTo>
                <a:pt x="917097" y="1775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543530" y="2523471"/>
        <a:ext cx="45854" cy="45854"/>
      </dsp:txXfrm>
    </dsp:sp>
    <dsp:sp modelId="{A03E0FF7-8283-4AFE-AAAF-431EE25187CA}">
      <dsp:nvSpPr>
        <dsp:cNvPr id="0" name=""/>
        <dsp:cNvSpPr/>
      </dsp:nvSpPr>
      <dsp:spPr>
        <a:xfrm>
          <a:off x="2995083" y="2174875"/>
          <a:ext cx="2137833" cy="10689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Podrían dar pie a confusión en el lector, pues</a:t>
          </a:r>
          <a:endParaRPr lang="es-ES" sz="1700" kern="1200" dirty="0"/>
        </a:p>
      </dsp:txBody>
      <dsp:txXfrm>
        <a:off x="3026390" y="2206182"/>
        <a:ext cx="2075219" cy="1006302"/>
      </dsp:txXfrm>
    </dsp:sp>
    <dsp:sp modelId="{9F98934E-24AE-4779-B1A7-CA533A9AF612}">
      <dsp:nvSpPr>
        <dsp:cNvPr id="0" name=""/>
        <dsp:cNvSpPr/>
      </dsp:nvSpPr>
      <dsp:spPr>
        <a:xfrm rot="17692822">
          <a:off x="4544221" y="1769638"/>
          <a:ext cx="2032523" cy="35507"/>
        </a:xfrm>
        <a:custGeom>
          <a:avLst/>
          <a:gdLst/>
          <a:ahLst/>
          <a:cxnLst/>
          <a:rect l="0" t="0" r="0" b="0"/>
          <a:pathLst>
            <a:path>
              <a:moveTo>
                <a:pt x="0" y="17753"/>
              </a:moveTo>
              <a:lnTo>
                <a:pt x="2032523" y="177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dirty="0"/>
        </a:p>
      </dsp:txBody>
      <dsp:txXfrm>
        <a:off x="5509670" y="1736579"/>
        <a:ext cx="101626" cy="101626"/>
      </dsp:txXfrm>
    </dsp:sp>
    <dsp:sp modelId="{4E26BE77-0219-4DB7-ACC4-D10ABFCFED1B}">
      <dsp:nvSpPr>
        <dsp:cNvPr id="0" name=""/>
        <dsp:cNvSpPr/>
      </dsp:nvSpPr>
      <dsp:spPr>
        <a:xfrm>
          <a:off x="5988050" y="330993"/>
          <a:ext cx="2137833" cy="10689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No sustituyen revelaciones en EEFF</a:t>
          </a:r>
          <a:endParaRPr lang="es-ES" sz="1700" kern="1200" dirty="0"/>
        </a:p>
      </dsp:txBody>
      <dsp:txXfrm>
        <a:off x="6019357" y="362300"/>
        <a:ext cx="2075219" cy="1006302"/>
      </dsp:txXfrm>
    </dsp:sp>
    <dsp:sp modelId="{253E7FEE-7A3D-41CF-AF58-4641015BD9D5}">
      <dsp:nvSpPr>
        <dsp:cNvPr id="0" name=""/>
        <dsp:cNvSpPr/>
      </dsp:nvSpPr>
      <dsp:spPr>
        <a:xfrm rot="19457599">
          <a:off x="5033933" y="2384266"/>
          <a:ext cx="1053099" cy="35507"/>
        </a:xfrm>
        <a:custGeom>
          <a:avLst/>
          <a:gdLst/>
          <a:ahLst/>
          <a:cxnLst/>
          <a:rect l="0" t="0" r="0" b="0"/>
          <a:pathLst>
            <a:path>
              <a:moveTo>
                <a:pt x="0" y="17753"/>
              </a:moveTo>
              <a:lnTo>
                <a:pt x="1053099" y="177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534155" y="2375692"/>
        <a:ext cx="52654" cy="52654"/>
      </dsp:txXfrm>
    </dsp:sp>
    <dsp:sp modelId="{98E8D7F7-3E2D-4662-A54A-131FC3999436}">
      <dsp:nvSpPr>
        <dsp:cNvPr id="0" name=""/>
        <dsp:cNvSpPr/>
      </dsp:nvSpPr>
      <dsp:spPr>
        <a:xfrm>
          <a:off x="5988050" y="1560248"/>
          <a:ext cx="2137833" cy="10689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No sustituyen a cuestiones que modifican opinión</a:t>
          </a:r>
          <a:endParaRPr lang="es-ES" sz="1700" kern="1200" dirty="0"/>
        </a:p>
      </dsp:txBody>
      <dsp:txXfrm>
        <a:off x="6019357" y="1591555"/>
        <a:ext cx="2075219" cy="1006302"/>
      </dsp:txXfrm>
    </dsp:sp>
    <dsp:sp modelId="{21B1CBE4-3EE5-45C4-8233-42D3A1017ECA}">
      <dsp:nvSpPr>
        <dsp:cNvPr id="0" name=""/>
        <dsp:cNvSpPr/>
      </dsp:nvSpPr>
      <dsp:spPr>
        <a:xfrm rot="2142401">
          <a:off x="5033933" y="2998893"/>
          <a:ext cx="1053099" cy="35507"/>
        </a:xfrm>
        <a:custGeom>
          <a:avLst/>
          <a:gdLst/>
          <a:ahLst/>
          <a:cxnLst/>
          <a:rect l="0" t="0" r="0" b="0"/>
          <a:pathLst>
            <a:path>
              <a:moveTo>
                <a:pt x="0" y="17753"/>
              </a:moveTo>
              <a:lnTo>
                <a:pt x="1053099" y="177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534155" y="2990319"/>
        <a:ext cx="52654" cy="52654"/>
      </dsp:txXfrm>
    </dsp:sp>
    <dsp:sp modelId="{9864DDB9-C20D-4897-93A8-83B0FE3CF0E9}">
      <dsp:nvSpPr>
        <dsp:cNvPr id="0" name=""/>
        <dsp:cNvSpPr/>
      </dsp:nvSpPr>
      <dsp:spPr>
        <a:xfrm>
          <a:off x="5988050" y="2789502"/>
          <a:ext cx="2137833" cy="10689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No eximen de informar sobre empresa en funcionamiento</a:t>
          </a:r>
          <a:endParaRPr lang="es-ES" sz="1700" kern="1200" dirty="0"/>
        </a:p>
      </dsp:txBody>
      <dsp:txXfrm>
        <a:off x="6019357" y="2820809"/>
        <a:ext cx="2075219" cy="1006302"/>
      </dsp:txXfrm>
    </dsp:sp>
    <dsp:sp modelId="{492B58DC-C792-42F1-A0E3-47F2594FB287}">
      <dsp:nvSpPr>
        <dsp:cNvPr id="0" name=""/>
        <dsp:cNvSpPr/>
      </dsp:nvSpPr>
      <dsp:spPr>
        <a:xfrm rot="3907178">
          <a:off x="4544221" y="3613520"/>
          <a:ext cx="2032523" cy="35507"/>
        </a:xfrm>
        <a:custGeom>
          <a:avLst/>
          <a:gdLst/>
          <a:ahLst/>
          <a:cxnLst/>
          <a:rect l="0" t="0" r="0" b="0"/>
          <a:pathLst>
            <a:path>
              <a:moveTo>
                <a:pt x="0" y="17753"/>
              </a:moveTo>
              <a:lnTo>
                <a:pt x="2032523" y="177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dirty="0"/>
        </a:p>
      </dsp:txBody>
      <dsp:txXfrm>
        <a:off x="5509670" y="3580461"/>
        <a:ext cx="101626" cy="101626"/>
      </dsp:txXfrm>
    </dsp:sp>
    <dsp:sp modelId="{F4DAB566-8D24-40AD-9AB2-17A7EBDD06AE}">
      <dsp:nvSpPr>
        <dsp:cNvPr id="0" name=""/>
        <dsp:cNvSpPr/>
      </dsp:nvSpPr>
      <dsp:spPr>
        <a:xfrm>
          <a:off x="5988050" y="4018756"/>
          <a:ext cx="2137833" cy="10689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NO SUPONEN UNA OPINIÓN SEPARADA SOBRE CUESTIONES PARTICULARES</a:t>
          </a:r>
          <a:endParaRPr lang="es-ES" sz="1700" kern="1200" dirty="0"/>
        </a:p>
      </dsp:txBody>
      <dsp:txXfrm>
        <a:off x="6019357" y="4050063"/>
        <a:ext cx="2075219" cy="100630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C574C-BD78-4FEA-BEA2-CBC21EC15142}">
      <dsp:nvSpPr>
        <dsp:cNvPr id="0" name=""/>
        <dsp:cNvSpPr/>
      </dsp:nvSpPr>
      <dsp:spPr>
        <a:xfrm>
          <a:off x="3560" y="1386935"/>
          <a:ext cx="2397555" cy="1198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Son KAM</a:t>
          </a:r>
          <a:endParaRPr lang="es-ES" sz="1700" kern="1200" dirty="0"/>
        </a:p>
      </dsp:txBody>
      <dsp:txXfrm>
        <a:off x="38671" y="1422046"/>
        <a:ext cx="2327333" cy="1128555"/>
      </dsp:txXfrm>
    </dsp:sp>
    <dsp:sp modelId="{560CF461-1A40-428D-AAC9-458277C49529}">
      <dsp:nvSpPr>
        <dsp:cNvPr id="0" name=""/>
        <dsp:cNvSpPr/>
      </dsp:nvSpPr>
      <dsp:spPr>
        <a:xfrm rot="19457599">
          <a:off x="2290107" y="1614517"/>
          <a:ext cx="1181039" cy="54316"/>
        </a:xfrm>
        <a:custGeom>
          <a:avLst/>
          <a:gdLst/>
          <a:ahLst/>
          <a:cxnLst/>
          <a:rect l="0" t="0" r="0" b="0"/>
          <a:pathLst>
            <a:path>
              <a:moveTo>
                <a:pt x="0" y="27158"/>
              </a:moveTo>
              <a:lnTo>
                <a:pt x="1181039" y="271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851101" y="1612149"/>
        <a:ext cx="59051" cy="59051"/>
      </dsp:txXfrm>
    </dsp:sp>
    <dsp:sp modelId="{FD942EF8-CE7F-4022-BAA7-621ABB9E44E6}">
      <dsp:nvSpPr>
        <dsp:cNvPr id="0" name=""/>
        <dsp:cNvSpPr/>
      </dsp:nvSpPr>
      <dsp:spPr>
        <a:xfrm>
          <a:off x="3360138" y="697638"/>
          <a:ext cx="2397555" cy="1198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SALVEDADES QUE PROPICIAN OPINIÓN MODIFICADA</a:t>
          </a:r>
          <a:endParaRPr lang="es-ES" sz="1700" kern="1200" dirty="0"/>
        </a:p>
      </dsp:txBody>
      <dsp:txXfrm>
        <a:off x="3395249" y="732749"/>
        <a:ext cx="2327333" cy="1128555"/>
      </dsp:txXfrm>
    </dsp:sp>
    <dsp:sp modelId="{3FD652C6-77F7-4048-A43F-AD08CCCD8F5B}">
      <dsp:nvSpPr>
        <dsp:cNvPr id="0" name=""/>
        <dsp:cNvSpPr/>
      </dsp:nvSpPr>
      <dsp:spPr>
        <a:xfrm rot="2142401">
          <a:off x="2290107" y="2303814"/>
          <a:ext cx="1181039" cy="54316"/>
        </a:xfrm>
        <a:custGeom>
          <a:avLst/>
          <a:gdLst/>
          <a:ahLst/>
          <a:cxnLst/>
          <a:rect l="0" t="0" r="0" b="0"/>
          <a:pathLst>
            <a:path>
              <a:moveTo>
                <a:pt x="0" y="27158"/>
              </a:moveTo>
              <a:lnTo>
                <a:pt x="1181039" y="271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851101" y="2301447"/>
        <a:ext cx="59051" cy="59051"/>
      </dsp:txXfrm>
    </dsp:sp>
    <dsp:sp modelId="{99DD8451-A173-4C89-A930-185CD4D5531A}">
      <dsp:nvSpPr>
        <dsp:cNvPr id="0" name=""/>
        <dsp:cNvSpPr/>
      </dsp:nvSpPr>
      <dsp:spPr>
        <a:xfrm>
          <a:off x="3360138" y="2076232"/>
          <a:ext cx="2397555" cy="1198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INCERTIDUMBRE MATERIAL PPIO. EMPRESA FUNCIONAMIENTO (NIA-ES 570)</a:t>
          </a:r>
          <a:endParaRPr lang="es-ES" sz="1700" kern="1200" dirty="0"/>
        </a:p>
      </dsp:txBody>
      <dsp:txXfrm>
        <a:off x="3395249" y="2111343"/>
        <a:ext cx="2327333" cy="112855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DD6B5-2B43-402D-B3AA-B5BF6E2E0816}">
      <dsp:nvSpPr>
        <dsp:cNvPr id="0" name=""/>
        <dsp:cNvSpPr/>
      </dsp:nvSpPr>
      <dsp:spPr>
        <a:xfrm rot="10800000">
          <a:off x="0" y="0"/>
          <a:ext cx="1836399" cy="540077"/>
        </a:xfrm>
        <a:prstGeom prst="trapezoid">
          <a:avLst>
            <a:gd name="adj" fmla="val 56671"/>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kern="1200" dirty="0" smtClean="0"/>
            <a:t>Cuestiones comunicadas con los RGE</a:t>
          </a:r>
          <a:endParaRPr lang="es-ES" sz="700" kern="1200" dirty="0"/>
        </a:p>
      </dsp:txBody>
      <dsp:txXfrm rot="-10800000">
        <a:off x="321369" y="0"/>
        <a:ext cx="1193659" cy="540077"/>
      </dsp:txXfrm>
    </dsp:sp>
    <dsp:sp modelId="{BF18B69A-0A49-4709-AEB5-2FEB67425DEE}">
      <dsp:nvSpPr>
        <dsp:cNvPr id="0" name=""/>
        <dsp:cNvSpPr/>
      </dsp:nvSpPr>
      <dsp:spPr>
        <a:xfrm rot="10800000">
          <a:off x="306066" y="540077"/>
          <a:ext cx="1224266" cy="540077"/>
        </a:xfrm>
        <a:prstGeom prst="trapezoid">
          <a:avLst>
            <a:gd name="adj" fmla="val 56671"/>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kern="1200" dirty="0" smtClean="0"/>
            <a:t>Cuestiones que requieren la </a:t>
          </a:r>
          <a:r>
            <a:rPr lang="es-ES" sz="700" b="0" kern="1200" cap="none" spc="0" dirty="0" smtClean="0">
              <a:ln w="0"/>
              <a:solidFill>
                <a:schemeClr val="tx1"/>
              </a:solidFill>
              <a:effectLst>
                <a:outerShdw blurRad="38100" dist="19050" dir="2700000" algn="tl" rotWithShape="0">
                  <a:schemeClr val="dk1">
                    <a:alpha val="40000"/>
                  </a:schemeClr>
                </a:outerShdw>
              </a:effectLst>
            </a:rPr>
            <a:t>atención significativa </a:t>
          </a:r>
          <a:r>
            <a:rPr lang="es-ES" sz="700" kern="1200" dirty="0" smtClean="0"/>
            <a:t>del auditor</a:t>
          </a:r>
          <a:endParaRPr lang="es-ES" sz="700" kern="1200" dirty="0"/>
        </a:p>
      </dsp:txBody>
      <dsp:txXfrm rot="-10800000">
        <a:off x="520313" y="540077"/>
        <a:ext cx="795772" cy="540077"/>
      </dsp:txXfrm>
    </dsp:sp>
    <dsp:sp modelId="{A6DAD77B-F495-451B-B63C-945864D77E9E}">
      <dsp:nvSpPr>
        <dsp:cNvPr id="0" name=""/>
        <dsp:cNvSpPr/>
      </dsp:nvSpPr>
      <dsp:spPr>
        <a:xfrm rot="10800000">
          <a:off x="612420" y="1075018"/>
          <a:ext cx="612133" cy="540077"/>
        </a:xfrm>
        <a:prstGeom prst="trapezoid">
          <a:avLst>
            <a:gd name="adj" fmla="val 56671"/>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kern="1200" dirty="0" smtClean="0"/>
            <a:t>¡KAM!</a:t>
          </a:r>
          <a:endParaRPr lang="es-ES" sz="700" kern="1200" dirty="0"/>
        </a:p>
      </dsp:txBody>
      <dsp:txXfrm rot="-10800000">
        <a:off x="612420" y="1075018"/>
        <a:ext cx="612133" cy="54007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26711-56B2-4D67-B94B-D7BB0A059E7A}">
      <dsp:nvSpPr>
        <dsp:cNvPr id="0" name=""/>
        <dsp:cNvSpPr/>
      </dsp:nvSpPr>
      <dsp:spPr>
        <a:xfrm>
          <a:off x="6424" y="2485562"/>
          <a:ext cx="2106083" cy="10530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ALCANCE</a:t>
          </a:r>
          <a:endParaRPr lang="es-ES" sz="1500" kern="1200" dirty="0"/>
        </a:p>
      </dsp:txBody>
      <dsp:txXfrm>
        <a:off x="37267" y="2516405"/>
        <a:ext cx="2044397" cy="991355"/>
      </dsp:txXfrm>
    </dsp:sp>
    <dsp:sp modelId="{CEA22A67-1F14-4C83-BBD7-D1C2E7DC5CD8}">
      <dsp:nvSpPr>
        <dsp:cNvPr id="0" name=""/>
        <dsp:cNvSpPr/>
      </dsp:nvSpPr>
      <dsp:spPr>
        <a:xfrm rot="18289469">
          <a:off x="1796125" y="2389093"/>
          <a:ext cx="1475198" cy="34980"/>
        </a:xfrm>
        <a:custGeom>
          <a:avLst/>
          <a:gdLst/>
          <a:ahLst/>
          <a:cxnLst/>
          <a:rect l="0" t="0" r="0" b="0"/>
          <a:pathLst>
            <a:path>
              <a:moveTo>
                <a:pt x="0" y="17490"/>
              </a:moveTo>
              <a:lnTo>
                <a:pt x="1475198" y="17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96845" y="2369704"/>
        <a:ext cx="73759" cy="73759"/>
      </dsp:txXfrm>
    </dsp:sp>
    <dsp:sp modelId="{EF730FB2-7170-471C-B2B4-8CBDC7C00F96}">
      <dsp:nvSpPr>
        <dsp:cNvPr id="0" name=""/>
        <dsp:cNvSpPr/>
      </dsp:nvSpPr>
      <dsp:spPr>
        <a:xfrm>
          <a:off x="2954941" y="1274564"/>
          <a:ext cx="2106083" cy="10530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Requerimientos sobre comunicación con RGE</a:t>
          </a:r>
          <a:endParaRPr lang="es-ES" sz="1500" kern="1200" dirty="0"/>
        </a:p>
      </dsp:txBody>
      <dsp:txXfrm>
        <a:off x="2985784" y="1305407"/>
        <a:ext cx="2044397" cy="991355"/>
      </dsp:txXfrm>
    </dsp:sp>
    <dsp:sp modelId="{74C732E6-1EC0-4F9F-AC0D-0796C640BC02}">
      <dsp:nvSpPr>
        <dsp:cNvPr id="0" name=""/>
        <dsp:cNvSpPr/>
      </dsp:nvSpPr>
      <dsp:spPr>
        <a:xfrm>
          <a:off x="5061025" y="1783594"/>
          <a:ext cx="842433" cy="34980"/>
        </a:xfrm>
        <a:custGeom>
          <a:avLst/>
          <a:gdLst/>
          <a:ahLst/>
          <a:cxnLst/>
          <a:rect l="0" t="0" r="0" b="0"/>
          <a:pathLst>
            <a:path>
              <a:moveTo>
                <a:pt x="0" y="17490"/>
              </a:moveTo>
              <a:lnTo>
                <a:pt x="842433" y="174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461181" y="1780024"/>
        <a:ext cx="42121" cy="42121"/>
      </dsp:txXfrm>
    </dsp:sp>
    <dsp:sp modelId="{1692D2CF-49AB-4BF8-8688-863A3FD182D9}">
      <dsp:nvSpPr>
        <dsp:cNvPr id="0" name=""/>
        <dsp:cNvSpPr/>
      </dsp:nvSpPr>
      <dsp:spPr>
        <a:xfrm>
          <a:off x="5903458" y="1274564"/>
          <a:ext cx="2106083" cy="10530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Aunque hay particularidades cuando:</a:t>
          </a:r>
          <a:endParaRPr lang="es-ES" sz="1500" kern="1200" dirty="0"/>
        </a:p>
      </dsp:txBody>
      <dsp:txXfrm>
        <a:off x="5934301" y="1305407"/>
        <a:ext cx="2044397" cy="991355"/>
      </dsp:txXfrm>
    </dsp:sp>
    <dsp:sp modelId="{7C34E7AC-C309-474C-997C-12110AFC60FB}">
      <dsp:nvSpPr>
        <dsp:cNvPr id="0" name=""/>
        <dsp:cNvSpPr/>
      </dsp:nvSpPr>
      <dsp:spPr>
        <a:xfrm rot="19457599">
          <a:off x="7912028" y="1480845"/>
          <a:ext cx="1037459" cy="34980"/>
        </a:xfrm>
        <a:custGeom>
          <a:avLst/>
          <a:gdLst/>
          <a:ahLst/>
          <a:cxnLst/>
          <a:rect l="0" t="0" r="0" b="0"/>
          <a:pathLst>
            <a:path>
              <a:moveTo>
                <a:pt x="0" y="17490"/>
              </a:moveTo>
              <a:lnTo>
                <a:pt x="1037459" y="174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404822" y="1472399"/>
        <a:ext cx="51872" cy="51872"/>
      </dsp:txXfrm>
    </dsp:sp>
    <dsp:sp modelId="{52536186-6E11-423A-A5B6-C26FBBCD2FF3}">
      <dsp:nvSpPr>
        <dsp:cNvPr id="0" name=""/>
        <dsp:cNvSpPr/>
      </dsp:nvSpPr>
      <dsp:spPr>
        <a:xfrm>
          <a:off x="8851975" y="669065"/>
          <a:ext cx="2106083" cy="10530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RGE y Dirección coinciden</a:t>
          </a:r>
          <a:endParaRPr lang="es-ES" sz="1500" kern="1200" dirty="0"/>
        </a:p>
      </dsp:txBody>
      <dsp:txXfrm>
        <a:off x="8882818" y="699908"/>
        <a:ext cx="2044397" cy="991355"/>
      </dsp:txXfrm>
    </dsp:sp>
    <dsp:sp modelId="{7E7D084C-CAFA-4CB1-B0B2-99B51B42D736}">
      <dsp:nvSpPr>
        <dsp:cNvPr id="0" name=""/>
        <dsp:cNvSpPr/>
      </dsp:nvSpPr>
      <dsp:spPr>
        <a:xfrm rot="2142401">
          <a:off x="7912028" y="2086344"/>
          <a:ext cx="1037459" cy="34980"/>
        </a:xfrm>
        <a:custGeom>
          <a:avLst/>
          <a:gdLst/>
          <a:ahLst/>
          <a:cxnLst/>
          <a:rect l="0" t="0" r="0" b="0"/>
          <a:pathLst>
            <a:path>
              <a:moveTo>
                <a:pt x="0" y="17490"/>
              </a:moveTo>
              <a:lnTo>
                <a:pt x="1037459" y="174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404822" y="2077898"/>
        <a:ext cx="51872" cy="51872"/>
      </dsp:txXfrm>
    </dsp:sp>
    <dsp:sp modelId="{A520D3F1-A97B-4060-863F-D9C6FA711DCF}">
      <dsp:nvSpPr>
        <dsp:cNvPr id="0" name=""/>
        <dsp:cNvSpPr/>
      </dsp:nvSpPr>
      <dsp:spPr>
        <a:xfrm>
          <a:off x="8851975" y="1880063"/>
          <a:ext cx="2106083" cy="10530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O en caso de sociedades cotizadas</a:t>
          </a:r>
          <a:endParaRPr lang="es-ES" sz="1500" kern="1200" dirty="0"/>
        </a:p>
      </dsp:txBody>
      <dsp:txXfrm>
        <a:off x="8882818" y="1910906"/>
        <a:ext cx="2044397" cy="991355"/>
      </dsp:txXfrm>
    </dsp:sp>
    <dsp:sp modelId="{14365E35-5C07-436F-B36D-AF777DAB7118}">
      <dsp:nvSpPr>
        <dsp:cNvPr id="0" name=""/>
        <dsp:cNvSpPr/>
      </dsp:nvSpPr>
      <dsp:spPr>
        <a:xfrm>
          <a:off x="2112508" y="2994592"/>
          <a:ext cx="842433" cy="34980"/>
        </a:xfrm>
        <a:custGeom>
          <a:avLst/>
          <a:gdLst/>
          <a:ahLst/>
          <a:cxnLst/>
          <a:rect l="0" t="0" r="0" b="0"/>
          <a:pathLst>
            <a:path>
              <a:moveTo>
                <a:pt x="0" y="17490"/>
              </a:moveTo>
              <a:lnTo>
                <a:pt x="842433" y="17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512664" y="2991022"/>
        <a:ext cx="42121" cy="42121"/>
      </dsp:txXfrm>
    </dsp:sp>
    <dsp:sp modelId="{0847FA31-97CE-49DA-A020-F93A44CB62C8}">
      <dsp:nvSpPr>
        <dsp:cNvPr id="0" name=""/>
        <dsp:cNvSpPr/>
      </dsp:nvSpPr>
      <dsp:spPr>
        <a:xfrm>
          <a:off x="2954941" y="2485562"/>
          <a:ext cx="2106083" cy="10530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NIA-ES 260 (Revisada) proporciona un marco general</a:t>
          </a:r>
          <a:endParaRPr lang="es-ES" sz="1500" kern="1200" dirty="0"/>
        </a:p>
      </dsp:txBody>
      <dsp:txXfrm>
        <a:off x="2985784" y="2516405"/>
        <a:ext cx="2044397" cy="991355"/>
      </dsp:txXfrm>
    </dsp:sp>
    <dsp:sp modelId="{22380F73-0EF2-4CBE-8072-31A2AE865ED1}">
      <dsp:nvSpPr>
        <dsp:cNvPr id="0" name=""/>
        <dsp:cNvSpPr/>
      </dsp:nvSpPr>
      <dsp:spPr>
        <a:xfrm>
          <a:off x="5061025" y="2994592"/>
          <a:ext cx="842433" cy="34980"/>
        </a:xfrm>
        <a:custGeom>
          <a:avLst/>
          <a:gdLst/>
          <a:ahLst/>
          <a:cxnLst/>
          <a:rect l="0" t="0" r="0" b="0"/>
          <a:pathLst>
            <a:path>
              <a:moveTo>
                <a:pt x="0" y="17490"/>
              </a:moveTo>
              <a:lnTo>
                <a:pt x="842433" y="174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461181" y="2991022"/>
        <a:ext cx="42121" cy="42121"/>
      </dsp:txXfrm>
    </dsp:sp>
    <dsp:sp modelId="{72A7EB53-33EE-451F-AA2B-DC7A80F500FA}">
      <dsp:nvSpPr>
        <dsp:cNvPr id="0" name=""/>
        <dsp:cNvSpPr/>
      </dsp:nvSpPr>
      <dsp:spPr>
        <a:xfrm>
          <a:off x="5903458" y="2485562"/>
          <a:ext cx="2106083" cy="10530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ANEXO 1: requerimientos adicionales de comunicación de otras NIA-ES </a:t>
          </a:r>
          <a:endParaRPr lang="es-ES" sz="1500" kern="1200" dirty="0"/>
        </a:p>
      </dsp:txBody>
      <dsp:txXfrm>
        <a:off x="5934301" y="2516405"/>
        <a:ext cx="2044397" cy="991355"/>
      </dsp:txXfrm>
    </dsp:sp>
    <dsp:sp modelId="{74C1A4DB-26FB-4066-A3FC-651202E594E3}">
      <dsp:nvSpPr>
        <dsp:cNvPr id="0" name=""/>
        <dsp:cNvSpPr/>
      </dsp:nvSpPr>
      <dsp:spPr>
        <a:xfrm rot="3310531">
          <a:off x="1796125" y="3600091"/>
          <a:ext cx="1475198" cy="34980"/>
        </a:xfrm>
        <a:custGeom>
          <a:avLst/>
          <a:gdLst/>
          <a:ahLst/>
          <a:cxnLst/>
          <a:rect l="0" t="0" r="0" b="0"/>
          <a:pathLst>
            <a:path>
              <a:moveTo>
                <a:pt x="0" y="17490"/>
              </a:moveTo>
              <a:lnTo>
                <a:pt x="1475198" y="17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96845" y="3580702"/>
        <a:ext cx="73759" cy="73759"/>
      </dsp:txXfrm>
    </dsp:sp>
    <dsp:sp modelId="{5C44477D-192C-4498-9600-9A9455E6866B}">
      <dsp:nvSpPr>
        <dsp:cNvPr id="0" name=""/>
        <dsp:cNvSpPr/>
      </dsp:nvSpPr>
      <dsp:spPr>
        <a:xfrm>
          <a:off x="2954941" y="3696560"/>
          <a:ext cx="2106083" cy="10530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No requerimientos específicos para comunicaciones con dirección</a:t>
          </a:r>
          <a:endParaRPr lang="es-ES" sz="1500" kern="1200" dirty="0"/>
        </a:p>
      </dsp:txBody>
      <dsp:txXfrm>
        <a:off x="2985784" y="3727403"/>
        <a:ext cx="2044397" cy="99135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AD95C-0A32-4DF9-B756-271D02DD5014}">
      <dsp:nvSpPr>
        <dsp:cNvPr id="0" name=""/>
        <dsp:cNvSpPr/>
      </dsp:nvSpPr>
      <dsp:spPr>
        <a:xfrm>
          <a:off x="4598872" y="471465"/>
          <a:ext cx="1766738" cy="11778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OBJETIVOS</a:t>
          </a:r>
          <a:endParaRPr lang="es-ES" sz="1500" kern="1200" dirty="0"/>
        </a:p>
      </dsp:txBody>
      <dsp:txXfrm>
        <a:off x="4633369" y="505962"/>
        <a:ext cx="1697744" cy="1108831"/>
      </dsp:txXfrm>
    </dsp:sp>
    <dsp:sp modelId="{A38CE151-83D3-487B-9370-8A3A36153B48}">
      <dsp:nvSpPr>
        <dsp:cNvPr id="0" name=""/>
        <dsp:cNvSpPr/>
      </dsp:nvSpPr>
      <dsp:spPr>
        <a:xfrm>
          <a:off x="888722" y="1649290"/>
          <a:ext cx="4593519" cy="471130"/>
        </a:xfrm>
        <a:custGeom>
          <a:avLst/>
          <a:gdLst/>
          <a:ahLst/>
          <a:cxnLst/>
          <a:rect l="0" t="0" r="0" b="0"/>
          <a:pathLst>
            <a:path>
              <a:moveTo>
                <a:pt x="4593519" y="0"/>
              </a:moveTo>
              <a:lnTo>
                <a:pt x="4593519" y="235565"/>
              </a:lnTo>
              <a:lnTo>
                <a:pt x="0" y="235565"/>
              </a:lnTo>
              <a:lnTo>
                <a:pt x="0" y="4711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AFCCA1-4B0C-49D1-B50B-3705FD5ECF27}">
      <dsp:nvSpPr>
        <dsp:cNvPr id="0" name=""/>
        <dsp:cNvSpPr/>
      </dsp:nvSpPr>
      <dsp:spPr>
        <a:xfrm>
          <a:off x="5353" y="2120420"/>
          <a:ext cx="1766738" cy="117782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COMUNICACIÓN CLARA DE RESPONSABILIDAD DEL AUDITOR</a:t>
          </a:r>
          <a:endParaRPr lang="es-ES" sz="1500" kern="1200" dirty="0"/>
        </a:p>
      </dsp:txBody>
      <dsp:txXfrm>
        <a:off x="39850" y="2154917"/>
        <a:ext cx="1697744" cy="1108831"/>
      </dsp:txXfrm>
    </dsp:sp>
    <dsp:sp modelId="{27442B99-8E97-4549-8AC7-FAD63F909BBE}">
      <dsp:nvSpPr>
        <dsp:cNvPr id="0" name=""/>
        <dsp:cNvSpPr/>
      </dsp:nvSpPr>
      <dsp:spPr>
        <a:xfrm>
          <a:off x="3185482" y="1649290"/>
          <a:ext cx="2296759" cy="471130"/>
        </a:xfrm>
        <a:custGeom>
          <a:avLst/>
          <a:gdLst/>
          <a:ahLst/>
          <a:cxnLst/>
          <a:rect l="0" t="0" r="0" b="0"/>
          <a:pathLst>
            <a:path>
              <a:moveTo>
                <a:pt x="2296759" y="0"/>
              </a:moveTo>
              <a:lnTo>
                <a:pt x="2296759" y="235565"/>
              </a:lnTo>
              <a:lnTo>
                <a:pt x="0" y="235565"/>
              </a:lnTo>
              <a:lnTo>
                <a:pt x="0" y="4711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63BDCC-8C9D-4A52-A439-2A643B1404B5}">
      <dsp:nvSpPr>
        <dsp:cNvPr id="0" name=""/>
        <dsp:cNvSpPr/>
      </dsp:nvSpPr>
      <dsp:spPr>
        <a:xfrm>
          <a:off x="2302113" y="2120420"/>
          <a:ext cx="1766738" cy="117782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DESCRIPCIÓN GENERAL DE:</a:t>
          </a:r>
          <a:endParaRPr lang="es-ES" sz="1500" kern="1200" dirty="0"/>
        </a:p>
      </dsp:txBody>
      <dsp:txXfrm>
        <a:off x="2336610" y="2154917"/>
        <a:ext cx="1697744" cy="1108831"/>
      </dsp:txXfrm>
    </dsp:sp>
    <dsp:sp modelId="{091F6EF9-4D09-4E20-873B-7ED0C78A3196}">
      <dsp:nvSpPr>
        <dsp:cNvPr id="0" name=""/>
        <dsp:cNvSpPr/>
      </dsp:nvSpPr>
      <dsp:spPr>
        <a:xfrm>
          <a:off x="2037102" y="3298246"/>
          <a:ext cx="1148379" cy="471130"/>
        </a:xfrm>
        <a:custGeom>
          <a:avLst/>
          <a:gdLst/>
          <a:ahLst/>
          <a:cxnLst/>
          <a:rect l="0" t="0" r="0" b="0"/>
          <a:pathLst>
            <a:path>
              <a:moveTo>
                <a:pt x="1148379" y="0"/>
              </a:moveTo>
              <a:lnTo>
                <a:pt x="1148379" y="235565"/>
              </a:lnTo>
              <a:lnTo>
                <a:pt x="0" y="235565"/>
              </a:lnTo>
              <a:lnTo>
                <a:pt x="0" y="47113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4F95DF-CB90-4D62-821A-A6ED50C09A53}">
      <dsp:nvSpPr>
        <dsp:cNvPr id="0" name=""/>
        <dsp:cNvSpPr/>
      </dsp:nvSpPr>
      <dsp:spPr>
        <a:xfrm>
          <a:off x="1153733" y="3769376"/>
          <a:ext cx="1766738" cy="11778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Alcance</a:t>
          </a:r>
          <a:endParaRPr lang="es-ES" sz="1500" kern="1200" dirty="0"/>
        </a:p>
      </dsp:txBody>
      <dsp:txXfrm>
        <a:off x="1188230" y="3803873"/>
        <a:ext cx="1697744" cy="1108831"/>
      </dsp:txXfrm>
    </dsp:sp>
    <dsp:sp modelId="{CA773020-F337-4EC5-B447-002D19815A15}">
      <dsp:nvSpPr>
        <dsp:cNvPr id="0" name=""/>
        <dsp:cNvSpPr/>
      </dsp:nvSpPr>
      <dsp:spPr>
        <a:xfrm>
          <a:off x="3185482" y="3298246"/>
          <a:ext cx="1148379" cy="471130"/>
        </a:xfrm>
        <a:custGeom>
          <a:avLst/>
          <a:gdLst/>
          <a:ahLst/>
          <a:cxnLst/>
          <a:rect l="0" t="0" r="0" b="0"/>
          <a:pathLst>
            <a:path>
              <a:moveTo>
                <a:pt x="0" y="0"/>
              </a:moveTo>
              <a:lnTo>
                <a:pt x="0" y="235565"/>
              </a:lnTo>
              <a:lnTo>
                <a:pt x="1148379" y="235565"/>
              </a:lnTo>
              <a:lnTo>
                <a:pt x="1148379" y="47113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820BF9-8EE8-421E-A276-A55698B52DB2}">
      <dsp:nvSpPr>
        <dsp:cNvPr id="0" name=""/>
        <dsp:cNvSpPr/>
      </dsp:nvSpPr>
      <dsp:spPr>
        <a:xfrm>
          <a:off x="3450493" y="3769376"/>
          <a:ext cx="1766738" cy="11778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Momento realización</a:t>
          </a:r>
          <a:endParaRPr lang="es-ES" sz="1500" kern="1200" dirty="0"/>
        </a:p>
      </dsp:txBody>
      <dsp:txXfrm>
        <a:off x="3484990" y="3803873"/>
        <a:ext cx="1697744" cy="1108831"/>
      </dsp:txXfrm>
    </dsp:sp>
    <dsp:sp modelId="{AE8E9250-4BE5-4AA0-B787-B8B820F563A8}">
      <dsp:nvSpPr>
        <dsp:cNvPr id="0" name=""/>
        <dsp:cNvSpPr/>
      </dsp:nvSpPr>
      <dsp:spPr>
        <a:xfrm>
          <a:off x="5436522" y="1649290"/>
          <a:ext cx="91440" cy="471130"/>
        </a:xfrm>
        <a:custGeom>
          <a:avLst/>
          <a:gdLst/>
          <a:ahLst/>
          <a:cxnLst/>
          <a:rect l="0" t="0" r="0" b="0"/>
          <a:pathLst>
            <a:path>
              <a:moveTo>
                <a:pt x="45720" y="0"/>
              </a:moveTo>
              <a:lnTo>
                <a:pt x="45720" y="4711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C903AB-7808-4A0C-B8EC-DE1BEA12EFB0}">
      <dsp:nvSpPr>
        <dsp:cNvPr id="0" name=""/>
        <dsp:cNvSpPr/>
      </dsp:nvSpPr>
      <dsp:spPr>
        <a:xfrm>
          <a:off x="4598872" y="2120420"/>
          <a:ext cx="1766738" cy="117782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Obtención de la información para la auditoría</a:t>
          </a:r>
          <a:endParaRPr lang="es-ES" sz="1500" kern="1200" dirty="0"/>
        </a:p>
      </dsp:txBody>
      <dsp:txXfrm>
        <a:off x="4633369" y="2154917"/>
        <a:ext cx="1697744" cy="1108831"/>
      </dsp:txXfrm>
    </dsp:sp>
    <dsp:sp modelId="{59697638-63EA-4223-A241-056071F80E0E}">
      <dsp:nvSpPr>
        <dsp:cNvPr id="0" name=""/>
        <dsp:cNvSpPr/>
      </dsp:nvSpPr>
      <dsp:spPr>
        <a:xfrm>
          <a:off x="5482242" y="1649290"/>
          <a:ext cx="2296759" cy="471130"/>
        </a:xfrm>
        <a:custGeom>
          <a:avLst/>
          <a:gdLst/>
          <a:ahLst/>
          <a:cxnLst/>
          <a:rect l="0" t="0" r="0" b="0"/>
          <a:pathLst>
            <a:path>
              <a:moveTo>
                <a:pt x="0" y="0"/>
              </a:moveTo>
              <a:lnTo>
                <a:pt x="0" y="235565"/>
              </a:lnTo>
              <a:lnTo>
                <a:pt x="2296759" y="235565"/>
              </a:lnTo>
              <a:lnTo>
                <a:pt x="2296759" y="4711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4ABBF1-10AF-441A-93BC-568513B1D289}">
      <dsp:nvSpPr>
        <dsp:cNvPr id="0" name=""/>
        <dsp:cNvSpPr/>
      </dsp:nvSpPr>
      <dsp:spPr>
        <a:xfrm>
          <a:off x="6895632" y="2120420"/>
          <a:ext cx="1766738" cy="117782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COMUNICACIÓN OPORTUNA sobre hechos significativos y relevantes</a:t>
          </a:r>
          <a:endParaRPr lang="es-ES" sz="1500" kern="1200" dirty="0"/>
        </a:p>
      </dsp:txBody>
      <dsp:txXfrm>
        <a:off x="6930129" y="2154917"/>
        <a:ext cx="1697744" cy="1108831"/>
      </dsp:txXfrm>
    </dsp:sp>
    <dsp:sp modelId="{E39BF25A-61DA-4032-9EA7-1504B75C66FC}">
      <dsp:nvSpPr>
        <dsp:cNvPr id="0" name=""/>
        <dsp:cNvSpPr/>
      </dsp:nvSpPr>
      <dsp:spPr>
        <a:xfrm>
          <a:off x="5482242" y="1649290"/>
          <a:ext cx="4593519" cy="471130"/>
        </a:xfrm>
        <a:custGeom>
          <a:avLst/>
          <a:gdLst/>
          <a:ahLst/>
          <a:cxnLst/>
          <a:rect l="0" t="0" r="0" b="0"/>
          <a:pathLst>
            <a:path>
              <a:moveTo>
                <a:pt x="0" y="0"/>
              </a:moveTo>
              <a:lnTo>
                <a:pt x="0" y="235565"/>
              </a:lnTo>
              <a:lnTo>
                <a:pt x="4593519" y="235565"/>
              </a:lnTo>
              <a:lnTo>
                <a:pt x="4593519" y="4711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2F7D74-FEE6-437F-A910-557CB2804AFC}">
      <dsp:nvSpPr>
        <dsp:cNvPr id="0" name=""/>
        <dsp:cNvSpPr/>
      </dsp:nvSpPr>
      <dsp:spPr>
        <a:xfrm>
          <a:off x="9192392" y="2120420"/>
          <a:ext cx="1766738" cy="117782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Fomentar una COMUNICACIÓN EFICAZ</a:t>
          </a:r>
          <a:endParaRPr lang="es-ES" sz="1500" kern="1200" dirty="0"/>
        </a:p>
      </dsp:txBody>
      <dsp:txXfrm>
        <a:off x="9226889" y="2154917"/>
        <a:ext cx="1697744" cy="110883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B3135-B6A4-4354-B691-1ADD62D4BA84}">
      <dsp:nvSpPr>
        <dsp:cNvPr id="0" name=""/>
        <dsp:cNvSpPr/>
      </dsp:nvSpPr>
      <dsp:spPr>
        <a:xfrm>
          <a:off x="0" y="0"/>
          <a:ext cx="10081777" cy="0"/>
        </a:xfrm>
        <a:prstGeom prst="lin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33428-305B-46DE-982B-3BBC88EF19AE}">
      <dsp:nvSpPr>
        <dsp:cNvPr id="0" name=""/>
        <dsp:cNvSpPr/>
      </dsp:nvSpPr>
      <dsp:spPr>
        <a:xfrm>
          <a:off x="0" y="0"/>
          <a:ext cx="2016355"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ES" sz="2500" i="1" u="sng" kern="1200" dirty="0" smtClean="0">
              <a:effectLst>
                <a:outerShdw blurRad="38100" dist="38100" dir="2700000" algn="tl">
                  <a:srgbClr val="000000">
                    <a:alpha val="43137"/>
                  </a:srgbClr>
                </a:outerShdw>
              </a:effectLst>
            </a:rPr>
            <a:t>DEFINICIONES</a:t>
          </a:r>
          <a:endParaRPr lang="es-ES" sz="2500" i="1" u="sng" kern="1200" dirty="0">
            <a:effectLst>
              <a:outerShdw blurRad="38100" dist="38100" dir="2700000" algn="tl">
                <a:srgbClr val="000000">
                  <a:alpha val="43137"/>
                </a:srgbClr>
              </a:outerShdw>
            </a:effectLst>
          </a:endParaRPr>
        </a:p>
      </dsp:txBody>
      <dsp:txXfrm>
        <a:off x="0" y="0"/>
        <a:ext cx="2016355" cy="5418667"/>
      </dsp:txXfrm>
    </dsp:sp>
    <dsp:sp modelId="{A908EA9E-3DCD-4F4D-AE40-E59FC0A2CDF5}">
      <dsp:nvSpPr>
        <dsp:cNvPr id="0" name=""/>
        <dsp:cNvSpPr/>
      </dsp:nvSpPr>
      <dsp:spPr>
        <a:xfrm>
          <a:off x="2167582" y="125941"/>
          <a:ext cx="3881484" cy="251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b="1" kern="1200" dirty="0" smtClean="0"/>
            <a:t>Responsables del gobierno de la entidad (RGE)</a:t>
          </a:r>
        </a:p>
        <a:p>
          <a:pPr lvl="0" algn="l" defTabSz="1066800">
            <a:lnSpc>
              <a:spcPct val="90000"/>
            </a:lnSpc>
            <a:spcBef>
              <a:spcPct val="0"/>
            </a:spcBef>
            <a:spcAft>
              <a:spcPct val="35000"/>
            </a:spcAft>
          </a:pPr>
          <a:r>
            <a:rPr lang="es-ES" sz="2400" kern="1200" dirty="0" smtClean="0"/>
            <a:t>[En España, son los miembros del consejo de admón.; y la comisión de auditoría para la supervisión en EIPs]</a:t>
          </a:r>
          <a:endParaRPr lang="es-ES" sz="2400" kern="1200" dirty="0"/>
        </a:p>
      </dsp:txBody>
      <dsp:txXfrm>
        <a:off x="2167582" y="125941"/>
        <a:ext cx="3881484" cy="2518833"/>
      </dsp:txXfrm>
    </dsp:sp>
    <dsp:sp modelId="{A50C905A-19AD-4FF6-AB0C-ADD36D64E3D8}">
      <dsp:nvSpPr>
        <dsp:cNvPr id="0" name=""/>
        <dsp:cNvSpPr/>
      </dsp:nvSpPr>
      <dsp:spPr>
        <a:xfrm>
          <a:off x="6200292" y="125941"/>
          <a:ext cx="3881484" cy="251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ES" sz="1700" kern="1200" dirty="0" smtClean="0"/>
            <a:t>Personas con responsabilidad en la supervisión de la </a:t>
          </a:r>
          <a:r>
            <a:rPr lang="es-ES" sz="1700" b="1" i="1" kern="1200" dirty="0" smtClean="0">
              <a:solidFill>
                <a:srgbClr val="0070C0"/>
              </a:solidFill>
            </a:rPr>
            <a:t>dirección estratégica de la entidad y con obligaciones relacionadas con la rendición de cuentas</a:t>
          </a:r>
          <a:r>
            <a:rPr lang="es-ES" sz="1700" kern="1200" dirty="0" smtClean="0"/>
            <a:t> de la entidad. Ello incluye la </a:t>
          </a:r>
          <a:r>
            <a:rPr lang="es-ES" sz="1700" b="1" i="1" kern="1200" dirty="0" smtClean="0">
              <a:solidFill>
                <a:srgbClr val="0070C0"/>
              </a:solidFill>
            </a:rPr>
            <a:t>supervisión del proceso de información financiera</a:t>
          </a:r>
          <a:r>
            <a:rPr lang="es-ES" sz="1700" kern="1200" dirty="0" smtClean="0"/>
            <a:t>. En algunas entidades de determinadas jurisdicciones, los responsables del gobierno de la entidad pueden incluir miembros de la dirección.</a:t>
          </a:r>
          <a:endParaRPr lang="es-ES" sz="1700" kern="1200" dirty="0"/>
        </a:p>
      </dsp:txBody>
      <dsp:txXfrm>
        <a:off x="6200292" y="125941"/>
        <a:ext cx="3881484" cy="2518833"/>
      </dsp:txXfrm>
    </dsp:sp>
    <dsp:sp modelId="{147F973C-0996-4EBE-B643-9E2B630371B5}">
      <dsp:nvSpPr>
        <dsp:cNvPr id="0" name=""/>
        <dsp:cNvSpPr/>
      </dsp:nvSpPr>
      <dsp:spPr>
        <a:xfrm>
          <a:off x="2016355" y="2644775"/>
          <a:ext cx="806542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C3B609-9B3C-4CEB-B143-483C2A1D1E58}">
      <dsp:nvSpPr>
        <dsp:cNvPr id="0" name=""/>
        <dsp:cNvSpPr/>
      </dsp:nvSpPr>
      <dsp:spPr>
        <a:xfrm>
          <a:off x="2167582" y="2770716"/>
          <a:ext cx="3881484" cy="251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b="1" kern="1200" dirty="0" smtClean="0"/>
            <a:t>Dirección</a:t>
          </a:r>
        </a:p>
        <a:p>
          <a:pPr lvl="0" algn="l" defTabSz="1066800">
            <a:lnSpc>
              <a:spcPct val="90000"/>
            </a:lnSpc>
            <a:spcBef>
              <a:spcPct val="0"/>
            </a:spcBef>
            <a:spcAft>
              <a:spcPct val="35000"/>
            </a:spcAft>
          </a:pPr>
          <a:endParaRPr lang="es-ES" sz="2400" b="1" kern="1200" dirty="0"/>
        </a:p>
      </dsp:txBody>
      <dsp:txXfrm>
        <a:off x="2167582" y="2770716"/>
        <a:ext cx="3881484" cy="2518833"/>
      </dsp:txXfrm>
    </dsp:sp>
    <dsp:sp modelId="{CCA9D942-638A-4E67-A851-75A6981B846E}">
      <dsp:nvSpPr>
        <dsp:cNvPr id="0" name=""/>
        <dsp:cNvSpPr/>
      </dsp:nvSpPr>
      <dsp:spPr>
        <a:xfrm>
          <a:off x="6200292" y="2770716"/>
          <a:ext cx="3881484" cy="251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ES" sz="1700" kern="1200" dirty="0" smtClean="0"/>
            <a:t>Personas con responsabilidad ejecutiva para dirigir las operaciones de la entidad. En algunas entidades de determinadas jurisdicciones, la dirección incluye a algunos o a todos los RGE. </a:t>
          </a:r>
          <a:endParaRPr lang="es-ES" sz="1700" u="sng" kern="1200" dirty="0"/>
        </a:p>
      </dsp:txBody>
      <dsp:txXfrm>
        <a:off x="6200292" y="2770716"/>
        <a:ext cx="3881484" cy="2518833"/>
      </dsp:txXfrm>
    </dsp:sp>
    <dsp:sp modelId="{B6DB484B-5756-4B7A-929A-CAD8FBFA2DE5}">
      <dsp:nvSpPr>
        <dsp:cNvPr id="0" name=""/>
        <dsp:cNvSpPr/>
      </dsp:nvSpPr>
      <dsp:spPr>
        <a:xfrm>
          <a:off x="2016355" y="5289550"/>
          <a:ext cx="806542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285FB-9702-43F0-8F97-EF1BE9A7AAFA}">
      <dsp:nvSpPr>
        <dsp:cNvPr id="0" name=""/>
        <dsp:cNvSpPr/>
      </dsp:nvSpPr>
      <dsp:spPr>
        <a:xfrm>
          <a:off x="4324" y="1670527"/>
          <a:ext cx="2020567" cy="1010283"/>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RESPONSABLES DEL GOBIERNO DE LA ENTIDAD</a:t>
          </a:r>
          <a:endParaRPr lang="es-ES" sz="1600" kern="1200" dirty="0"/>
        </a:p>
      </dsp:txBody>
      <dsp:txXfrm>
        <a:off x="33914" y="1700117"/>
        <a:ext cx="1961387" cy="951103"/>
      </dsp:txXfrm>
    </dsp:sp>
    <dsp:sp modelId="{30CF22C0-5BC5-4E6D-808C-10E4076AC3F0}">
      <dsp:nvSpPr>
        <dsp:cNvPr id="0" name=""/>
        <dsp:cNvSpPr/>
      </dsp:nvSpPr>
      <dsp:spPr>
        <a:xfrm rot="19457599">
          <a:off x="1931338" y="1864316"/>
          <a:ext cx="995334" cy="41791"/>
        </a:xfrm>
        <a:custGeom>
          <a:avLst/>
          <a:gdLst/>
          <a:ahLst/>
          <a:cxnLst/>
          <a:rect l="0" t="0" r="0" b="0"/>
          <a:pathLst>
            <a:path>
              <a:moveTo>
                <a:pt x="0" y="20895"/>
              </a:moveTo>
              <a:lnTo>
                <a:pt x="995334" y="20895"/>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04121" y="1860329"/>
        <a:ext cx="49766" cy="49766"/>
      </dsp:txXfrm>
    </dsp:sp>
    <dsp:sp modelId="{5784076F-125F-4B72-BC52-078B55475806}">
      <dsp:nvSpPr>
        <dsp:cNvPr id="0" name=""/>
        <dsp:cNvSpPr/>
      </dsp:nvSpPr>
      <dsp:spPr>
        <a:xfrm>
          <a:off x="2833118" y="1089613"/>
          <a:ext cx="2020567" cy="1010283"/>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Auditor determinará las personas adecuadas para comunicarse</a:t>
          </a:r>
          <a:endParaRPr lang="es-ES" sz="1600" kern="1200" dirty="0"/>
        </a:p>
      </dsp:txBody>
      <dsp:txXfrm>
        <a:off x="2862708" y="1119203"/>
        <a:ext cx="1961387" cy="951103"/>
      </dsp:txXfrm>
    </dsp:sp>
    <dsp:sp modelId="{0C21DD92-A6C9-4AA0-8278-817C45739ADB}">
      <dsp:nvSpPr>
        <dsp:cNvPr id="0" name=""/>
        <dsp:cNvSpPr/>
      </dsp:nvSpPr>
      <dsp:spPr>
        <a:xfrm>
          <a:off x="4853686" y="1573859"/>
          <a:ext cx="808227" cy="41791"/>
        </a:xfrm>
        <a:custGeom>
          <a:avLst/>
          <a:gdLst/>
          <a:ahLst/>
          <a:cxnLst/>
          <a:rect l="0" t="0" r="0" b="0"/>
          <a:pathLst>
            <a:path>
              <a:moveTo>
                <a:pt x="0" y="20895"/>
              </a:moveTo>
              <a:lnTo>
                <a:pt x="808227" y="20895"/>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237594" y="1574550"/>
        <a:ext cx="40411" cy="40411"/>
      </dsp:txXfrm>
    </dsp:sp>
    <dsp:sp modelId="{3E2D2455-7E2E-480F-B827-E025C903A806}">
      <dsp:nvSpPr>
        <dsp:cNvPr id="0" name=""/>
        <dsp:cNvSpPr/>
      </dsp:nvSpPr>
      <dsp:spPr>
        <a:xfrm>
          <a:off x="5661913" y="1089613"/>
          <a:ext cx="2020567" cy="1010283"/>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¿Y si se comunica con un subgrupo de los RGE? (por ejemplo comité auditoría)</a:t>
          </a:r>
          <a:endParaRPr lang="es-ES" sz="1600" kern="1200" dirty="0"/>
        </a:p>
      </dsp:txBody>
      <dsp:txXfrm>
        <a:off x="5691503" y="1119203"/>
        <a:ext cx="1961387" cy="951103"/>
      </dsp:txXfrm>
    </dsp:sp>
    <dsp:sp modelId="{2B4E472F-68E9-420B-A9CA-69ACDBC100C8}">
      <dsp:nvSpPr>
        <dsp:cNvPr id="0" name=""/>
        <dsp:cNvSpPr/>
      </dsp:nvSpPr>
      <dsp:spPr>
        <a:xfrm>
          <a:off x="7682481" y="1573859"/>
          <a:ext cx="808227" cy="41791"/>
        </a:xfrm>
        <a:custGeom>
          <a:avLst/>
          <a:gdLst/>
          <a:ahLst/>
          <a:cxnLst/>
          <a:rect l="0" t="0" r="0" b="0"/>
          <a:pathLst>
            <a:path>
              <a:moveTo>
                <a:pt x="0" y="20895"/>
              </a:moveTo>
              <a:lnTo>
                <a:pt x="808227" y="20895"/>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066388" y="1574550"/>
        <a:ext cx="40411" cy="40411"/>
      </dsp:txXfrm>
    </dsp:sp>
    <dsp:sp modelId="{DBC501EA-3EA5-4A79-A947-86E5CEA0AB82}">
      <dsp:nvSpPr>
        <dsp:cNvPr id="0" name=""/>
        <dsp:cNvSpPr/>
      </dsp:nvSpPr>
      <dsp:spPr>
        <a:xfrm>
          <a:off x="8490708" y="1089613"/>
          <a:ext cx="2020567" cy="1010283"/>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Considerará si es necesario comunicarse con todos los RGE</a:t>
          </a:r>
          <a:endParaRPr lang="es-ES" sz="1600" kern="1200" dirty="0"/>
        </a:p>
      </dsp:txBody>
      <dsp:txXfrm>
        <a:off x="8520298" y="1119203"/>
        <a:ext cx="1961387" cy="951103"/>
      </dsp:txXfrm>
    </dsp:sp>
    <dsp:sp modelId="{19CEDFAA-C198-45D1-939C-B9854981F13A}">
      <dsp:nvSpPr>
        <dsp:cNvPr id="0" name=""/>
        <dsp:cNvSpPr/>
      </dsp:nvSpPr>
      <dsp:spPr>
        <a:xfrm rot="2142401">
          <a:off x="1931338" y="2445229"/>
          <a:ext cx="995334" cy="41791"/>
        </a:xfrm>
        <a:custGeom>
          <a:avLst/>
          <a:gdLst/>
          <a:ahLst/>
          <a:cxnLst/>
          <a:rect l="0" t="0" r="0" b="0"/>
          <a:pathLst>
            <a:path>
              <a:moveTo>
                <a:pt x="0" y="20895"/>
              </a:moveTo>
              <a:lnTo>
                <a:pt x="995334" y="20895"/>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04121" y="2441242"/>
        <a:ext cx="49766" cy="49766"/>
      </dsp:txXfrm>
    </dsp:sp>
    <dsp:sp modelId="{3CD1B44E-82E5-4769-99EF-41319C79BF7A}">
      <dsp:nvSpPr>
        <dsp:cNvPr id="0" name=""/>
        <dsp:cNvSpPr/>
      </dsp:nvSpPr>
      <dsp:spPr>
        <a:xfrm>
          <a:off x="2833118" y="2251440"/>
          <a:ext cx="2020567" cy="1010283"/>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Caso en que todos los RGE son Dirección</a:t>
          </a:r>
          <a:endParaRPr lang="es-ES" sz="1600" kern="1200" dirty="0"/>
        </a:p>
      </dsp:txBody>
      <dsp:txXfrm>
        <a:off x="2862708" y="2281030"/>
        <a:ext cx="1961387" cy="951103"/>
      </dsp:txXfrm>
    </dsp:sp>
    <dsp:sp modelId="{3D194C32-02E8-43E3-859F-954A1919836B}">
      <dsp:nvSpPr>
        <dsp:cNvPr id="0" name=""/>
        <dsp:cNvSpPr/>
      </dsp:nvSpPr>
      <dsp:spPr>
        <a:xfrm>
          <a:off x="4853686" y="2735686"/>
          <a:ext cx="808227" cy="41791"/>
        </a:xfrm>
        <a:custGeom>
          <a:avLst/>
          <a:gdLst/>
          <a:ahLst/>
          <a:cxnLst/>
          <a:rect l="0" t="0" r="0" b="0"/>
          <a:pathLst>
            <a:path>
              <a:moveTo>
                <a:pt x="0" y="20895"/>
              </a:moveTo>
              <a:lnTo>
                <a:pt x="808227" y="20895"/>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237594" y="2736376"/>
        <a:ext cx="40411" cy="40411"/>
      </dsp:txXfrm>
    </dsp:sp>
    <dsp:sp modelId="{E2EE3D94-D192-4483-A5BC-92FE517CCD57}">
      <dsp:nvSpPr>
        <dsp:cNvPr id="0" name=""/>
        <dsp:cNvSpPr/>
      </dsp:nvSpPr>
      <dsp:spPr>
        <a:xfrm>
          <a:off x="5661913" y="2251440"/>
          <a:ext cx="2020567" cy="1010283"/>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No es necesario duplicar comunicaciones, pero</a:t>
          </a:r>
          <a:endParaRPr lang="es-ES" sz="1600" kern="1200" dirty="0"/>
        </a:p>
      </dsp:txBody>
      <dsp:txXfrm>
        <a:off x="5691503" y="2281030"/>
        <a:ext cx="1961387" cy="951103"/>
      </dsp:txXfrm>
    </dsp:sp>
    <dsp:sp modelId="{20921CD9-0572-43D5-802E-E63BBFC7680D}">
      <dsp:nvSpPr>
        <dsp:cNvPr id="0" name=""/>
        <dsp:cNvSpPr/>
      </dsp:nvSpPr>
      <dsp:spPr>
        <a:xfrm>
          <a:off x="7682481" y="2735686"/>
          <a:ext cx="808227" cy="41791"/>
        </a:xfrm>
        <a:custGeom>
          <a:avLst/>
          <a:gdLst/>
          <a:ahLst/>
          <a:cxnLst/>
          <a:rect l="0" t="0" r="0" b="0"/>
          <a:pathLst>
            <a:path>
              <a:moveTo>
                <a:pt x="0" y="20895"/>
              </a:moveTo>
              <a:lnTo>
                <a:pt x="808227" y="20895"/>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066388" y="2736376"/>
        <a:ext cx="40411" cy="40411"/>
      </dsp:txXfrm>
    </dsp:sp>
    <dsp:sp modelId="{FBF4028C-7E42-4EC1-8B16-D5CF69784CA4}">
      <dsp:nvSpPr>
        <dsp:cNvPr id="0" name=""/>
        <dsp:cNvSpPr/>
      </dsp:nvSpPr>
      <dsp:spPr>
        <a:xfrm>
          <a:off x="8490708" y="2251440"/>
          <a:ext cx="2020567" cy="1010283"/>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Asegurarse de que todos están informados</a:t>
          </a:r>
          <a:endParaRPr lang="es-ES" sz="1600" kern="1200" dirty="0"/>
        </a:p>
      </dsp:txBody>
      <dsp:txXfrm>
        <a:off x="8520298" y="2281030"/>
        <a:ext cx="1961387" cy="95110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C8DC9-ED22-4984-8DDC-E384246A76A8}">
      <dsp:nvSpPr>
        <dsp:cNvPr id="0" name=""/>
        <dsp:cNvSpPr/>
      </dsp:nvSpPr>
      <dsp:spPr>
        <a:xfrm>
          <a:off x="5257800" y="1937440"/>
          <a:ext cx="4117941" cy="476456"/>
        </a:xfrm>
        <a:custGeom>
          <a:avLst/>
          <a:gdLst/>
          <a:ahLst/>
          <a:cxnLst/>
          <a:rect l="0" t="0" r="0" b="0"/>
          <a:pathLst>
            <a:path>
              <a:moveTo>
                <a:pt x="0" y="0"/>
              </a:moveTo>
              <a:lnTo>
                <a:pt x="0" y="238228"/>
              </a:lnTo>
              <a:lnTo>
                <a:pt x="4117941" y="238228"/>
              </a:lnTo>
              <a:lnTo>
                <a:pt x="4117941" y="476456"/>
              </a:lnTo>
            </a:path>
          </a:pathLst>
        </a:custGeom>
        <a:noFill/>
        <a:ln w="12700" cap="flat" cmpd="sng" algn="ctr">
          <a:solidFill>
            <a:schemeClr val="accent3">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CBB1636-2385-4119-B276-2678D31213D5}">
      <dsp:nvSpPr>
        <dsp:cNvPr id="0" name=""/>
        <dsp:cNvSpPr/>
      </dsp:nvSpPr>
      <dsp:spPr>
        <a:xfrm>
          <a:off x="5257800" y="1937440"/>
          <a:ext cx="1372647" cy="476456"/>
        </a:xfrm>
        <a:custGeom>
          <a:avLst/>
          <a:gdLst/>
          <a:ahLst/>
          <a:cxnLst/>
          <a:rect l="0" t="0" r="0" b="0"/>
          <a:pathLst>
            <a:path>
              <a:moveTo>
                <a:pt x="0" y="0"/>
              </a:moveTo>
              <a:lnTo>
                <a:pt x="0" y="238228"/>
              </a:lnTo>
              <a:lnTo>
                <a:pt x="1372647" y="238228"/>
              </a:lnTo>
              <a:lnTo>
                <a:pt x="1372647" y="476456"/>
              </a:lnTo>
            </a:path>
          </a:pathLst>
        </a:custGeom>
        <a:noFill/>
        <a:ln w="12700" cap="flat" cmpd="sng" algn="ctr">
          <a:solidFill>
            <a:schemeClr val="accent3">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1DBEEA7-FBE4-4A14-BD02-121605C410E2}">
      <dsp:nvSpPr>
        <dsp:cNvPr id="0" name=""/>
        <dsp:cNvSpPr/>
      </dsp:nvSpPr>
      <dsp:spPr>
        <a:xfrm>
          <a:off x="3885152" y="1937440"/>
          <a:ext cx="1372647" cy="476456"/>
        </a:xfrm>
        <a:custGeom>
          <a:avLst/>
          <a:gdLst/>
          <a:ahLst/>
          <a:cxnLst/>
          <a:rect l="0" t="0" r="0" b="0"/>
          <a:pathLst>
            <a:path>
              <a:moveTo>
                <a:pt x="1372647" y="0"/>
              </a:moveTo>
              <a:lnTo>
                <a:pt x="1372647" y="238228"/>
              </a:lnTo>
              <a:lnTo>
                <a:pt x="0" y="238228"/>
              </a:lnTo>
              <a:lnTo>
                <a:pt x="0" y="476456"/>
              </a:lnTo>
            </a:path>
          </a:pathLst>
        </a:custGeom>
        <a:noFill/>
        <a:ln w="12700" cap="flat" cmpd="sng" algn="ctr">
          <a:solidFill>
            <a:schemeClr val="accent3">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412B389-BA3D-4F6B-8649-7B8EC37A9C77}">
      <dsp:nvSpPr>
        <dsp:cNvPr id="0" name=""/>
        <dsp:cNvSpPr/>
      </dsp:nvSpPr>
      <dsp:spPr>
        <a:xfrm>
          <a:off x="1139858" y="1937440"/>
          <a:ext cx="4117941" cy="476456"/>
        </a:xfrm>
        <a:custGeom>
          <a:avLst/>
          <a:gdLst/>
          <a:ahLst/>
          <a:cxnLst/>
          <a:rect l="0" t="0" r="0" b="0"/>
          <a:pathLst>
            <a:path>
              <a:moveTo>
                <a:pt x="4117941" y="0"/>
              </a:moveTo>
              <a:lnTo>
                <a:pt x="4117941" y="238228"/>
              </a:lnTo>
              <a:lnTo>
                <a:pt x="0" y="238228"/>
              </a:lnTo>
              <a:lnTo>
                <a:pt x="0" y="476456"/>
              </a:lnTo>
            </a:path>
          </a:pathLst>
        </a:custGeom>
        <a:noFill/>
        <a:ln w="12700" cap="flat" cmpd="sng" algn="ctr">
          <a:solidFill>
            <a:schemeClr val="accent3">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68E79FE-5DCA-4C7F-9C77-1C3EF78CFA76}">
      <dsp:nvSpPr>
        <dsp:cNvPr id="0" name=""/>
        <dsp:cNvSpPr/>
      </dsp:nvSpPr>
      <dsp:spPr>
        <a:xfrm>
          <a:off x="4123380" y="803021"/>
          <a:ext cx="2268838" cy="1134419"/>
        </a:xfrm>
        <a:prstGeom prst="rect">
          <a:avLst/>
        </a:prstGeom>
        <a:solidFill>
          <a:schemeClr val="accent3">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CUESTIONES QUE DEBEN COMUNICARSE</a:t>
          </a:r>
          <a:endParaRPr lang="es-ES" sz="2100" kern="1200" dirty="0"/>
        </a:p>
      </dsp:txBody>
      <dsp:txXfrm>
        <a:off x="4123380" y="803021"/>
        <a:ext cx="2268838" cy="1134419"/>
      </dsp:txXfrm>
    </dsp:sp>
    <dsp:sp modelId="{1832557F-7E8F-4456-BD4E-EE66DED4019B}">
      <dsp:nvSpPr>
        <dsp:cNvPr id="0" name=""/>
        <dsp:cNvSpPr/>
      </dsp:nvSpPr>
      <dsp:spPr>
        <a:xfrm>
          <a:off x="5439" y="2413897"/>
          <a:ext cx="2268838" cy="1134419"/>
        </a:xfrm>
        <a:prstGeom prst="rect">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Responsabilidades del auditor </a:t>
          </a:r>
          <a:endParaRPr lang="es-ES" sz="2100" kern="1200" dirty="0"/>
        </a:p>
      </dsp:txBody>
      <dsp:txXfrm>
        <a:off x="5439" y="2413897"/>
        <a:ext cx="2268838" cy="1134419"/>
      </dsp:txXfrm>
    </dsp:sp>
    <dsp:sp modelId="{CB1ACC2A-FB25-4EB3-A726-ECDE7770B570}">
      <dsp:nvSpPr>
        <dsp:cNvPr id="0" name=""/>
        <dsp:cNvSpPr/>
      </dsp:nvSpPr>
      <dsp:spPr>
        <a:xfrm>
          <a:off x="2750733" y="2413897"/>
          <a:ext cx="2268838" cy="1134419"/>
        </a:xfrm>
        <a:prstGeom prst="rect">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Alcance y momento de realización de la auditoría</a:t>
          </a:r>
          <a:endParaRPr lang="es-ES" sz="2100" kern="1200" dirty="0"/>
        </a:p>
      </dsp:txBody>
      <dsp:txXfrm>
        <a:off x="2750733" y="2413897"/>
        <a:ext cx="2268838" cy="1134419"/>
      </dsp:txXfrm>
    </dsp:sp>
    <dsp:sp modelId="{C375F0B7-A212-4AE1-83CB-F4588FA4FC8E}">
      <dsp:nvSpPr>
        <dsp:cNvPr id="0" name=""/>
        <dsp:cNvSpPr/>
      </dsp:nvSpPr>
      <dsp:spPr>
        <a:xfrm>
          <a:off x="5496028" y="2413897"/>
          <a:ext cx="2268838" cy="1134419"/>
        </a:xfrm>
        <a:prstGeom prst="rect">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Hallazgos significativos</a:t>
          </a:r>
          <a:endParaRPr lang="es-ES" sz="2100" kern="1200" dirty="0"/>
        </a:p>
      </dsp:txBody>
      <dsp:txXfrm>
        <a:off x="5496028" y="2413897"/>
        <a:ext cx="2268838" cy="1134419"/>
      </dsp:txXfrm>
    </dsp:sp>
    <dsp:sp modelId="{7EA81214-00BD-4671-93BB-6810E6B02BA8}">
      <dsp:nvSpPr>
        <dsp:cNvPr id="0" name=""/>
        <dsp:cNvSpPr/>
      </dsp:nvSpPr>
      <dsp:spPr>
        <a:xfrm>
          <a:off x="8241322" y="2413897"/>
          <a:ext cx="2268838" cy="1134419"/>
        </a:xfrm>
        <a:prstGeom prst="rect">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La independencia del auditor</a:t>
          </a:r>
          <a:endParaRPr lang="es-ES" sz="2100" kern="1200" dirty="0"/>
        </a:p>
      </dsp:txBody>
      <dsp:txXfrm>
        <a:off x="8241322" y="2413897"/>
        <a:ext cx="2268838" cy="113441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4B453-DA0B-40AD-B0CC-89BDD55C635D}">
      <dsp:nvSpPr>
        <dsp:cNvPr id="0" name=""/>
        <dsp:cNvSpPr/>
      </dsp:nvSpPr>
      <dsp:spPr>
        <a:xfrm>
          <a:off x="5257800" y="1798278"/>
          <a:ext cx="2174490" cy="754781"/>
        </a:xfrm>
        <a:custGeom>
          <a:avLst/>
          <a:gdLst/>
          <a:ahLst/>
          <a:cxnLst/>
          <a:rect l="0" t="0" r="0" b="0"/>
          <a:pathLst>
            <a:path>
              <a:moveTo>
                <a:pt x="0" y="0"/>
              </a:moveTo>
              <a:lnTo>
                <a:pt x="0" y="377390"/>
              </a:lnTo>
              <a:lnTo>
                <a:pt x="2174490" y="377390"/>
              </a:lnTo>
              <a:lnTo>
                <a:pt x="2174490" y="75478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71DE93-C666-4BFB-8B48-CBC0C2F47A26}">
      <dsp:nvSpPr>
        <dsp:cNvPr id="0" name=""/>
        <dsp:cNvSpPr/>
      </dsp:nvSpPr>
      <dsp:spPr>
        <a:xfrm>
          <a:off x="3083309" y="1798278"/>
          <a:ext cx="2174490" cy="754781"/>
        </a:xfrm>
        <a:custGeom>
          <a:avLst/>
          <a:gdLst/>
          <a:ahLst/>
          <a:cxnLst/>
          <a:rect l="0" t="0" r="0" b="0"/>
          <a:pathLst>
            <a:path>
              <a:moveTo>
                <a:pt x="2174490" y="0"/>
              </a:moveTo>
              <a:lnTo>
                <a:pt x="2174490" y="377390"/>
              </a:lnTo>
              <a:lnTo>
                <a:pt x="0" y="377390"/>
              </a:lnTo>
              <a:lnTo>
                <a:pt x="0" y="75478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7D7EE-CCB4-4B2C-80AC-5963394E2BB2}">
      <dsp:nvSpPr>
        <dsp:cNvPr id="0" name=""/>
        <dsp:cNvSpPr/>
      </dsp:nvSpPr>
      <dsp:spPr>
        <a:xfrm>
          <a:off x="4359250" y="1178"/>
          <a:ext cx="1797099" cy="1797099"/>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4C702D-A8A2-4D15-8728-71C0D537D0F5}">
      <dsp:nvSpPr>
        <dsp:cNvPr id="0" name=""/>
        <dsp:cNvSpPr/>
      </dsp:nvSpPr>
      <dsp:spPr>
        <a:xfrm>
          <a:off x="4359250" y="1178"/>
          <a:ext cx="1797099" cy="1797099"/>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FFE34A-0803-43D2-8795-E26E6DD65967}">
      <dsp:nvSpPr>
        <dsp:cNvPr id="0" name=""/>
        <dsp:cNvSpPr/>
      </dsp:nvSpPr>
      <dsp:spPr>
        <a:xfrm>
          <a:off x="3460700" y="324656"/>
          <a:ext cx="3594199" cy="11501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COMUNICAR LAS RESPONSABILIDADES DEL AUDITOR (por ejemplo en la carta de encargo):</a:t>
          </a:r>
          <a:endParaRPr lang="es-ES" sz="2000" kern="1200" dirty="0"/>
        </a:p>
      </dsp:txBody>
      <dsp:txXfrm>
        <a:off x="3460700" y="324656"/>
        <a:ext cx="3594199" cy="1150143"/>
      </dsp:txXfrm>
    </dsp:sp>
    <dsp:sp modelId="{4B5648F2-036E-43BB-A905-068D6AD9CA19}">
      <dsp:nvSpPr>
        <dsp:cNvPr id="0" name=""/>
        <dsp:cNvSpPr/>
      </dsp:nvSpPr>
      <dsp:spPr>
        <a:xfrm>
          <a:off x="2184759" y="2553059"/>
          <a:ext cx="1797099" cy="1797099"/>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415A20-85E6-48E1-A850-74C7D18B2918}">
      <dsp:nvSpPr>
        <dsp:cNvPr id="0" name=""/>
        <dsp:cNvSpPr/>
      </dsp:nvSpPr>
      <dsp:spPr>
        <a:xfrm>
          <a:off x="2184759" y="2553059"/>
          <a:ext cx="1797099" cy="1797099"/>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49B37-25BF-4022-BC05-8C31F731E05D}">
      <dsp:nvSpPr>
        <dsp:cNvPr id="0" name=""/>
        <dsp:cNvSpPr/>
      </dsp:nvSpPr>
      <dsp:spPr>
        <a:xfrm>
          <a:off x="1286209" y="2876537"/>
          <a:ext cx="3594199" cy="11501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Formarse y expresar una opinión sobre los EEFF</a:t>
          </a:r>
          <a:endParaRPr lang="es-ES" sz="2000" kern="1200" dirty="0"/>
        </a:p>
      </dsp:txBody>
      <dsp:txXfrm>
        <a:off x="1286209" y="2876537"/>
        <a:ext cx="3594199" cy="1150143"/>
      </dsp:txXfrm>
    </dsp:sp>
    <dsp:sp modelId="{D1C1EBCC-AA25-4DDB-8823-0E8BFF13F816}">
      <dsp:nvSpPr>
        <dsp:cNvPr id="0" name=""/>
        <dsp:cNvSpPr/>
      </dsp:nvSpPr>
      <dsp:spPr>
        <a:xfrm>
          <a:off x="6533740" y="2553059"/>
          <a:ext cx="1797099" cy="1797099"/>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54AF5F-730D-466B-AF63-6CC1E1A1E2C8}">
      <dsp:nvSpPr>
        <dsp:cNvPr id="0" name=""/>
        <dsp:cNvSpPr/>
      </dsp:nvSpPr>
      <dsp:spPr>
        <a:xfrm>
          <a:off x="6533740" y="2553059"/>
          <a:ext cx="1797099" cy="1797099"/>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03EA86-5202-4CE8-9420-39EBDDC3A1B2}">
      <dsp:nvSpPr>
        <dsp:cNvPr id="0" name=""/>
        <dsp:cNvSpPr/>
      </dsp:nvSpPr>
      <dsp:spPr>
        <a:xfrm>
          <a:off x="5635190" y="2876537"/>
          <a:ext cx="3594199" cy="11501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La auditoría no exime a la dirección ni RGE de cumplir con sus responsabilidades</a:t>
          </a:r>
          <a:endParaRPr lang="es-ES" sz="2000" kern="1200" dirty="0"/>
        </a:p>
      </dsp:txBody>
      <dsp:txXfrm>
        <a:off x="5635190" y="2876537"/>
        <a:ext cx="3594199" cy="1150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3B9E7-37CA-40CE-8276-CA22381476FD}">
      <dsp:nvSpPr>
        <dsp:cNvPr id="0" name=""/>
        <dsp:cNvSpPr/>
      </dsp:nvSpPr>
      <dsp:spPr>
        <a:xfrm>
          <a:off x="450993" y="1696322"/>
          <a:ext cx="1966313" cy="9831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Contenido de la sección de “Responsabilidades del auditor” </a:t>
          </a:r>
          <a:endParaRPr lang="es-ES" sz="1400" kern="1200" dirty="0"/>
        </a:p>
      </dsp:txBody>
      <dsp:txXfrm>
        <a:off x="479789" y="1725118"/>
        <a:ext cx="1908721" cy="925564"/>
      </dsp:txXfrm>
    </dsp:sp>
    <dsp:sp modelId="{402F41DD-E566-46FB-A327-1E9463B4F8E0}">
      <dsp:nvSpPr>
        <dsp:cNvPr id="0" name=""/>
        <dsp:cNvSpPr/>
      </dsp:nvSpPr>
      <dsp:spPr>
        <a:xfrm rot="17692822">
          <a:off x="1875843" y="1322020"/>
          <a:ext cx="1869452" cy="35815"/>
        </a:xfrm>
        <a:custGeom>
          <a:avLst/>
          <a:gdLst/>
          <a:ahLst/>
          <a:cxnLst/>
          <a:rect l="0" t="0" r="0" b="0"/>
          <a:pathLst>
            <a:path>
              <a:moveTo>
                <a:pt x="0" y="17907"/>
              </a:moveTo>
              <a:lnTo>
                <a:pt x="1869452" y="1790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dirty="0"/>
        </a:p>
      </dsp:txBody>
      <dsp:txXfrm>
        <a:off x="2763833" y="1293191"/>
        <a:ext cx="93472" cy="93472"/>
      </dsp:txXfrm>
    </dsp:sp>
    <dsp:sp modelId="{B952F5C7-4F44-4C54-A1E3-9200757D5FC3}">
      <dsp:nvSpPr>
        <dsp:cNvPr id="0" name=""/>
        <dsp:cNvSpPr/>
      </dsp:nvSpPr>
      <dsp:spPr>
        <a:xfrm>
          <a:off x="3203832" y="376"/>
          <a:ext cx="1966313" cy="9831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Objetivos del auditor: obtener una seguridad razonable y emitir una opinión</a:t>
          </a:r>
          <a:endParaRPr lang="es-ES" sz="1400" kern="1200" dirty="0"/>
        </a:p>
      </dsp:txBody>
      <dsp:txXfrm>
        <a:off x="3232628" y="29172"/>
        <a:ext cx="1908721" cy="925564"/>
      </dsp:txXfrm>
    </dsp:sp>
    <dsp:sp modelId="{CE2081A7-F8F3-4530-954B-55D1D22CE802}">
      <dsp:nvSpPr>
        <dsp:cNvPr id="0" name=""/>
        <dsp:cNvSpPr/>
      </dsp:nvSpPr>
      <dsp:spPr>
        <a:xfrm rot="19457599">
          <a:off x="2326265" y="1887335"/>
          <a:ext cx="968609" cy="35815"/>
        </a:xfrm>
        <a:custGeom>
          <a:avLst/>
          <a:gdLst/>
          <a:ahLst/>
          <a:cxnLst/>
          <a:rect l="0" t="0" r="0" b="0"/>
          <a:pathLst>
            <a:path>
              <a:moveTo>
                <a:pt x="0" y="17907"/>
              </a:moveTo>
              <a:lnTo>
                <a:pt x="968609" y="1790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786354" y="1881028"/>
        <a:ext cx="48430" cy="48430"/>
      </dsp:txXfrm>
    </dsp:sp>
    <dsp:sp modelId="{AEFBBC4C-7D7F-48D7-9229-075639A2740E}">
      <dsp:nvSpPr>
        <dsp:cNvPr id="0" name=""/>
        <dsp:cNvSpPr/>
      </dsp:nvSpPr>
      <dsp:spPr>
        <a:xfrm>
          <a:off x="3203832" y="1131007"/>
          <a:ext cx="1966313" cy="9831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La seguridad razonable no garantiza detectar todas las incorrecciones materiales existentes</a:t>
          </a:r>
          <a:endParaRPr lang="es-ES" sz="1400" kern="1200" dirty="0"/>
        </a:p>
      </dsp:txBody>
      <dsp:txXfrm>
        <a:off x="3232628" y="1159803"/>
        <a:ext cx="1908721" cy="925564"/>
      </dsp:txXfrm>
    </dsp:sp>
    <dsp:sp modelId="{E27A651D-CE08-40E1-B4F7-AAC2EE64E41E}">
      <dsp:nvSpPr>
        <dsp:cNvPr id="0" name=""/>
        <dsp:cNvSpPr/>
      </dsp:nvSpPr>
      <dsp:spPr>
        <a:xfrm rot="2142401">
          <a:off x="2326265" y="2452650"/>
          <a:ext cx="968609" cy="35815"/>
        </a:xfrm>
        <a:custGeom>
          <a:avLst/>
          <a:gdLst/>
          <a:ahLst/>
          <a:cxnLst/>
          <a:rect l="0" t="0" r="0" b="0"/>
          <a:pathLst>
            <a:path>
              <a:moveTo>
                <a:pt x="0" y="17907"/>
              </a:moveTo>
              <a:lnTo>
                <a:pt x="968609" y="1790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786354" y="2446343"/>
        <a:ext cx="48430" cy="48430"/>
      </dsp:txXfrm>
    </dsp:sp>
    <dsp:sp modelId="{540963A0-0B0A-4525-AFA6-7C7E6E66E884}">
      <dsp:nvSpPr>
        <dsp:cNvPr id="0" name=""/>
        <dsp:cNvSpPr/>
      </dsp:nvSpPr>
      <dsp:spPr>
        <a:xfrm>
          <a:off x="3203832" y="2261637"/>
          <a:ext cx="1966313" cy="9831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Las incorrecciones pueden deberse a FRAUDE o ERROR</a:t>
          </a:r>
          <a:endParaRPr lang="es-ES" sz="1400" kern="1200" dirty="0"/>
        </a:p>
      </dsp:txBody>
      <dsp:txXfrm>
        <a:off x="3232628" y="2290433"/>
        <a:ext cx="1908721" cy="925564"/>
      </dsp:txXfrm>
    </dsp:sp>
    <dsp:sp modelId="{504C00D3-E949-4952-9BFC-C3BCBF7C5F36}">
      <dsp:nvSpPr>
        <dsp:cNvPr id="0" name=""/>
        <dsp:cNvSpPr/>
      </dsp:nvSpPr>
      <dsp:spPr>
        <a:xfrm rot="3907178">
          <a:off x="1875843" y="3017965"/>
          <a:ext cx="1869452" cy="35815"/>
        </a:xfrm>
        <a:custGeom>
          <a:avLst/>
          <a:gdLst/>
          <a:ahLst/>
          <a:cxnLst/>
          <a:rect l="0" t="0" r="0" b="0"/>
          <a:pathLst>
            <a:path>
              <a:moveTo>
                <a:pt x="0" y="17907"/>
              </a:moveTo>
              <a:lnTo>
                <a:pt x="1869452" y="1790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dirty="0"/>
        </a:p>
      </dsp:txBody>
      <dsp:txXfrm>
        <a:off x="2763833" y="2989137"/>
        <a:ext cx="93472" cy="93472"/>
      </dsp:txXfrm>
    </dsp:sp>
    <dsp:sp modelId="{AABD6CF9-B0D0-4F4F-9DF6-AA276B973A99}">
      <dsp:nvSpPr>
        <dsp:cNvPr id="0" name=""/>
        <dsp:cNvSpPr/>
      </dsp:nvSpPr>
      <dsp:spPr>
        <a:xfrm>
          <a:off x="3203832" y="3392268"/>
          <a:ext cx="1966313" cy="9831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Habrá una DESCRIPCIÓN DE LAS RESPONSABILIDADES DEL AUDITOR que figurará:</a:t>
          </a:r>
          <a:endParaRPr lang="es-ES" sz="1400" kern="1200" dirty="0"/>
        </a:p>
      </dsp:txBody>
      <dsp:txXfrm>
        <a:off x="3232628" y="3421064"/>
        <a:ext cx="1908721" cy="925564"/>
      </dsp:txXfrm>
    </dsp:sp>
    <dsp:sp modelId="{45D674A0-9C13-4C98-9D5C-D024A7E52EA7}">
      <dsp:nvSpPr>
        <dsp:cNvPr id="0" name=""/>
        <dsp:cNvSpPr/>
      </dsp:nvSpPr>
      <dsp:spPr>
        <a:xfrm rot="19457599">
          <a:off x="5079104" y="3583281"/>
          <a:ext cx="968609" cy="35815"/>
        </a:xfrm>
        <a:custGeom>
          <a:avLst/>
          <a:gdLst/>
          <a:ahLst/>
          <a:cxnLst/>
          <a:rect l="0" t="0" r="0" b="0"/>
          <a:pathLst>
            <a:path>
              <a:moveTo>
                <a:pt x="0" y="17907"/>
              </a:moveTo>
              <a:lnTo>
                <a:pt x="968609" y="1790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539193" y="3576973"/>
        <a:ext cx="48430" cy="48430"/>
      </dsp:txXfrm>
    </dsp:sp>
    <dsp:sp modelId="{61645333-961A-4A1A-8A7C-A8C46C484F26}">
      <dsp:nvSpPr>
        <dsp:cNvPr id="0" name=""/>
        <dsp:cNvSpPr/>
      </dsp:nvSpPr>
      <dsp:spPr>
        <a:xfrm>
          <a:off x="5956671" y="2826952"/>
          <a:ext cx="1966313" cy="98315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En el cuerpo del informe de auditoría</a:t>
          </a:r>
          <a:endParaRPr lang="es-ES" sz="1400" kern="1200" dirty="0"/>
        </a:p>
      </dsp:txBody>
      <dsp:txXfrm>
        <a:off x="5985467" y="2855748"/>
        <a:ext cx="1908721" cy="925564"/>
      </dsp:txXfrm>
    </dsp:sp>
    <dsp:sp modelId="{DA4A9EF7-AA89-48D5-BA3A-177161981328}">
      <dsp:nvSpPr>
        <dsp:cNvPr id="0" name=""/>
        <dsp:cNvSpPr/>
      </dsp:nvSpPr>
      <dsp:spPr>
        <a:xfrm rot="2142401">
          <a:off x="5079104" y="4148596"/>
          <a:ext cx="968609" cy="35815"/>
        </a:xfrm>
        <a:custGeom>
          <a:avLst/>
          <a:gdLst/>
          <a:ahLst/>
          <a:cxnLst/>
          <a:rect l="0" t="0" r="0" b="0"/>
          <a:pathLst>
            <a:path>
              <a:moveTo>
                <a:pt x="0" y="17907"/>
              </a:moveTo>
              <a:lnTo>
                <a:pt x="968609" y="1790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539193" y="4142288"/>
        <a:ext cx="48430" cy="48430"/>
      </dsp:txXfrm>
    </dsp:sp>
    <dsp:sp modelId="{0758D883-1C84-4D91-9292-D0126C9A11F5}">
      <dsp:nvSpPr>
        <dsp:cNvPr id="0" name=""/>
        <dsp:cNvSpPr/>
      </dsp:nvSpPr>
      <dsp:spPr>
        <a:xfrm>
          <a:off x="5956671" y="3957583"/>
          <a:ext cx="1966313" cy="98315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En un ANEXO al Informe de Auditoría</a:t>
          </a:r>
          <a:endParaRPr lang="es-ES" sz="1400" kern="1200" dirty="0"/>
        </a:p>
      </dsp:txBody>
      <dsp:txXfrm>
        <a:off x="5985467" y="3986379"/>
        <a:ext cx="1908721" cy="92556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F00C1-3CE9-46DB-816B-95282C738A37}">
      <dsp:nvSpPr>
        <dsp:cNvPr id="0" name=""/>
        <dsp:cNvSpPr/>
      </dsp:nvSpPr>
      <dsp:spPr>
        <a:xfrm>
          <a:off x="6096000" y="2584328"/>
          <a:ext cx="4774424" cy="552412"/>
        </a:xfrm>
        <a:custGeom>
          <a:avLst/>
          <a:gdLst/>
          <a:ahLst/>
          <a:cxnLst/>
          <a:rect l="0" t="0" r="0" b="0"/>
          <a:pathLst>
            <a:path>
              <a:moveTo>
                <a:pt x="0" y="0"/>
              </a:moveTo>
              <a:lnTo>
                <a:pt x="0" y="276206"/>
              </a:lnTo>
              <a:lnTo>
                <a:pt x="4774424" y="276206"/>
              </a:lnTo>
              <a:lnTo>
                <a:pt x="4774424" y="5524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CE9ACB-29EC-411F-8629-6F36417B34FE}">
      <dsp:nvSpPr>
        <dsp:cNvPr id="0" name=""/>
        <dsp:cNvSpPr/>
      </dsp:nvSpPr>
      <dsp:spPr>
        <a:xfrm>
          <a:off x="6096000" y="2584328"/>
          <a:ext cx="1591474" cy="552412"/>
        </a:xfrm>
        <a:custGeom>
          <a:avLst/>
          <a:gdLst/>
          <a:ahLst/>
          <a:cxnLst/>
          <a:rect l="0" t="0" r="0" b="0"/>
          <a:pathLst>
            <a:path>
              <a:moveTo>
                <a:pt x="0" y="0"/>
              </a:moveTo>
              <a:lnTo>
                <a:pt x="0" y="276206"/>
              </a:lnTo>
              <a:lnTo>
                <a:pt x="1591474" y="276206"/>
              </a:lnTo>
              <a:lnTo>
                <a:pt x="1591474" y="5524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14B453-DA0B-40AD-B0CC-89BDD55C635D}">
      <dsp:nvSpPr>
        <dsp:cNvPr id="0" name=""/>
        <dsp:cNvSpPr/>
      </dsp:nvSpPr>
      <dsp:spPr>
        <a:xfrm>
          <a:off x="4504525" y="2584328"/>
          <a:ext cx="1591474" cy="552412"/>
        </a:xfrm>
        <a:custGeom>
          <a:avLst/>
          <a:gdLst/>
          <a:ahLst/>
          <a:cxnLst/>
          <a:rect l="0" t="0" r="0" b="0"/>
          <a:pathLst>
            <a:path>
              <a:moveTo>
                <a:pt x="1591474" y="0"/>
              </a:moveTo>
              <a:lnTo>
                <a:pt x="1591474" y="276206"/>
              </a:lnTo>
              <a:lnTo>
                <a:pt x="0" y="276206"/>
              </a:lnTo>
              <a:lnTo>
                <a:pt x="0" y="5524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71DE93-C666-4BFB-8B48-CBC0C2F47A26}">
      <dsp:nvSpPr>
        <dsp:cNvPr id="0" name=""/>
        <dsp:cNvSpPr/>
      </dsp:nvSpPr>
      <dsp:spPr>
        <a:xfrm>
          <a:off x="1321575" y="2584328"/>
          <a:ext cx="4774424" cy="552412"/>
        </a:xfrm>
        <a:custGeom>
          <a:avLst/>
          <a:gdLst/>
          <a:ahLst/>
          <a:cxnLst/>
          <a:rect l="0" t="0" r="0" b="0"/>
          <a:pathLst>
            <a:path>
              <a:moveTo>
                <a:pt x="4774424" y="0"/>
              </a:moveTo>
              <a:lnTo>
                <a:pt x="4774424" y="276206"/>
              </a:lnTo>
              <a:lnTo>
                <a:pt x="0" y="276206"/>
              </a:lnTo>
              <a:lnTo>
                <a:pt x="0" y="5524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7D7EE-CCB4-4B2C-80AC-5963394E2BB2}">
      <dsp:nvSpPr>
        <dsp:cNvPr id="0" name=""/>
        <dsp:cNvSpPr/>
      </dsp:nvSpPr>
      <dsp:spPr>
        <a:xfrm>
          <a:off x="5438365" y="1269059"/>
          <a:ext cx="1315268" cy="1315268"/>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4C702D-A8A2-4D15-8728-71C0D537D0F5}">
      <dsp:nvSpPr>
        <dsp:cNvPr id="0" name=""/>
        <dsp:cNvSpPr/>
      </dsp:nvSpPr>
      <dsp:spPr>
        <a:xfrm>
          <a:off x="5438365" y="1269059"/>
          <a:ext cx="1315268" cy="1315268"/>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FFE34A-0803-43D2-8795-E26E6DD65967}">
      <dsp:nvSpPr>
        <dsp:cNvPr id="0" name=""/>
        <dsp:cNvSpPr/>
      </dsp:nvSpPr>
      <dsp:spPr>
        <a:xfrm>
          <a:off x="4780731" y="1505807"/>
          <a:ext cx="2630537" cy="8417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COMUNICAR EL ALCANCE Y MOMENTO DE REALIZACIÓN DE LA AUDITORÍA</a:t>
          </a:r>
          <a:endParaRPr lang="es-ES" sz="1400" kern="1200" dirty="0"/>
        </a:p>
      </dsp:txBody>
      <dsp:txXfrm>
        <a:off x="4780731" y="1505807"/>
        <a:ext cx="2630537" cy="841771"/>
      </dsp:txXfrm>
    </dsp:sp>
    <dsp:sp modelId="{4B5648F2-036E-43BB-A905-068D6AD9CA19}">
      <dsp:nvSpPr>
        <dsp:cNvPr id="0" name=""/>
        <dsp:cNvSpPr/>
      </dsp:nvSpPr>
      <dsp:spPr>
        <a:xfrm>
          <a:off x="663940" y="3136740"/>
          <a:ext cx="1315268" cy="1315268"/>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415A20-85E6-48E1-A850-74C7D18B2918}">
      <dsp:nvSpPr>
        <dsp:cNvPr id="0" name=""/>
        <dsp:cNvSpPr/>
      </dsp:nvSpPr>
      <dsp:spPr>
        <a:xfrm>
          <a:off x="663940" y="3136740"/>
          <a:ext cx="1315268" cy="1315268"/>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49B37-25BF-4022-BC05-8C31F731E05D}">
      <dsp:nvSpPr>
        <dsp:cNvPr id="0" name=""/>
        <dsp:cNvSpPr/>
      </dsp:nvSpPr>
      <dsp:spPr>
        <a:xfrm>
          <a:off x="6306" y="3373489"/>
          <a:ext cx="2630537" cy="8417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Incluye la comunicación de los Riesgos Significativos (RRSS)</a:t>
          </a:r>
          <a:endParaRPr lang="es-ES" sz="1400" kern="1200" dirty="0"/>
        </a:p>
      </dsp:txBody>
      <dsp:txXfrm>
        <a:off x="6306" y="3373489"/>
        <a:ext cx="2630537" cy="841771"/>
      </dsp:txXfrm>
    </dsp:sp>
    <dsp:sp modelId="{D1C1EBCC-AA25-4DDB-8823-0E8BFF13F816}">
      <dsp:nvSpPr>
        <dsp:cNvPr id="0" name=""/>
        <dsp:cNvSpPr/>
      </dsp:nvSpPr>
      <dsp:spPr>
        <a:xfrm>
          <a:off x="3846890" y="3136740"/>
          <a:ext cx="1315268" cy="1315268"/>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54AF5F-730D-466B-AF63-6CC1E1A1E2C8}">
      <dsp:nvSpPr>
        <dsp:cNvPr id="0" name=""/>
        <dsp:cNvSpPr/>
      </dsp:nvSpPr>
      <dsp:spPr>
        <a:xfrm>
          <a:off x="3846890" y="3136740"/>
          <a:ext cx="1315268" cy="1315268"/>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03EA86-5202-4CE8-9420-39EBDDC3A1B2}">
      <dsp:nvSpPr>
        <dsp:cNvPr id="0" name=""/>
        <dsp:cNvSpPr/>
      </dsp:nvSpPr>
      <dsp:spPr>
        <a:xfrm>
          <a:off x="3189256" y="3373489"/>
          <a:ext cx="2630537" cy="8417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También se podría realizar en base a la carta encargo</a:t>
          </a:r>
          <a:endParaRPr lang="es-ES" sz="1400" kern="1200" dirty="0"/>
        </a:p>
      </dsp:txBody>
      <dsp:txXfrm>
        <a:off x="3189256" y="3373489"/>
        <a:ext cx="2630537" cy="841771"/>
      </dsp:txXfrm>
    </dsp:sp>
    <dsp:sp modelId="{299D2021-7B0E-4F1C-9AA1-B58A5960300D}">
      <dsp:nvSpPr>
        <dsp:cNvPr id="0" name=""/>
        <dsp:cNvSpPr/>
      </dsp:nvSpPr>
      <dsp:spPr>
        <a:xfrm>
          <a:off x="7029840" y="3136740"/>
          <a:ext cx="1315268" cy="1315268"/>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95DB1C-9BA7-4461-8893-ACC38F404719}">
      <dsp:nvSpPr>
        <dsp:cNvPr id="0" name=""/>
        <dsp:cNvSpPr/>
      </dsp:nvSpPr>
      <dsp:spPr>
        <a:xfrm>
          <a:off x="7029840" y="3136740"/>
          <a:ext cx="1315268" cy="1315268"/>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B1FB12-202B-4141-9CF4-543E469B0178}">
      <dsp:nvSpPr>
        <dsp:cNvPr id="0" name=""/>
        <dsp:cNvSpPr/>
      </dsp:nvSpPr>
      <dsp:spPr>
        <a:xfrm>
          <a:off x="6372206" y="3373489"/>
          <a:ext cx="2630537" cy="8417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La comunicación eficaz ayuda, pero la responsabilidad de planificar y ejecutar auditoría es del auditor</a:t>
          </a:r>
          <a:endParaRPr lang="es-ES" sz="1400" kern="1200" dirty="0"/>
        </a:p>
      </dsp:txBody>
      <dsp:txXfrm>
        <a:off x="6372206" y="3373489"/>
        <a:ext cx="2630537" cy="841771"/>
      </dsp:txXfrm>
    </dsp:sp>
    <dsp:sp modelId="{2E62D999-D186-42D9-8D95-5937F308FF7A}">
      <dsp:nvSpPr>
        <dsp:cNvPr id="0" name=""/>
        <dsp:cNvSpPr/>
      </dsp:nvSpPr>
      <dsp:spPr>
        <a:xfrm>
          <a:off x="10212790" y="3136740"/>
          <a:ext cx="1315268" cy="1315268"/>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BBDB4A-DA6D-4BFD-9D25-ED0F6BF2A8DB}">
      <dsp:nvSpPr>
        <dsp:cNvPr id="0" name=""/>
        <dsp:cNvSpPr/>
      </dsp:nvSpPr>
      <dsp:spPr>
        <a:xfrm>
          <a:off x="10212790" y="3136740"/>
          <a:ext cx="1315268" cy="1315268"/>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20F7EF-0BE7-4674-B818-185419DBC733}">
      <dsp:nvSpPr>
        <dsp:cNvPr id="0" name=""/>
        <dsp:cNvSpPr/>
      </dsp:nvSpPr>
      <dsp:spPr>
        <a:xfrm>
          <a:off x="9555156" y="3373489"/>
          <a:ext cx="2630537" cy="8417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CUIDADO CON LO QUE SE COMUNICA: PUEDE HACER PREVISIBLE LA AUDITORÍA</a:t>
          </a:r>
          <a:endParaRPr lang="es-ES" sz="1400" kern="1200" dirty="0"/>
        </a:p>
      </dsp:txBody>
      <dsp:txXfrm>
        <a:off x="9555156" y="3373489"/>
        <a:ext cx="2630537" cy="84177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04B3D-03A5-4E4F-AA09-45C6E5E42F63}">
      <dsp:nvSpPr>
        <dsp:cNvPr id="0" name=""/>
        <dsp:cNvSpPr/>
      </dsp:nvSpPr>
      <dsp:spPr>
        <a:xfrm>
          <a:off x="6096000" y="2641366"/>
          <a:ext cx="5051300" cy="438336"/>
        </a:xfrm>
        <a:custGeom>
          <a:avLst/>
          <a:gdLst/>
          <a:ahLst/>
          <a:cxnLst/>
          <a:rect l="0" t="0" r="0" b="0"/>
          <a:pathLst>
            <a:path>
              <a:moveTo>
                <a:pt x="0" y="0"/>
              </a:moveTo>
              <a:lnTo>
                <a:pt x="0" y="219168"/>
              </a:lnTo>
              <a:lnTo>
                <a:pt x="5051300" y="219168"/>
              </a:lnTo>
              <a:lnTo>
                <a:pt x="5051300" y="43833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7D61E2-EFD5-4900-94CF-B1AB0B5A78A2}">
      <dsp:nvSpPr>
        <dsp:cNvPr id="0" name=""/>
        <dsp:cNvSpPr/>
      </dsp:nvSpPr>
      <dsp:spPr>
        <a:xfrm>
          <a:off x="6096000" y="2641366"/>
          <a:ext cx="2525650" cy="438336"/>
        </a:xfrm>
        <a:custGeom>
          <a:avLst/>
          <a:gdLst/>
          <a:ahLst/>
          <a:cxnLst/>
          <a:rect l="0" t="0" r="0" b="0"/>
          <a:pathLst>
            <a:path>
              <a:moveTo>
                <a:pt x="0" y="0"/>
              </a:moveTo>
              <a:lnTo>
                <a:pt x="0" y="219168"/>
              </a:lnTo>
              <a:lnTo>
                <a:pt x="2525650" y="219168"/>
              </a:lnTo>
              <a:lnTo>
                <a:pt x="2525650" y="43833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68B905-F778-4409-91F9-89C79AAF76C8}">
      <dsp:nvSpPr>
        <dsp:cNvPr id="0" name=""/>
        <dsp:cNvSpPr/>
      </dsp:nvSpPr>
      <dsp:spPr>
        <a:xfrm>
          <a:off x="6050280" y="2641366"/>
          <a:ext cx="91440" cy="438336"/>
        </a:xfrm>
        <a:custGeom>
          <a:avLst/>
          <a:gdLst/>
          <a:ahLst/>
          <a:cxnLst/>
          <a:rect l="0" t="0" r="0" b="0"/>
          <a:pathLst>
            <a:path>
              <a:moveTo>
                <a:pt x="45720" y="0"/>
              </a:moveTo>
              <a:lnTo>
                <a:pt x="45720" y="43833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8BAD9D-84E6-4899-A4BC-3DB63488E552}">
      <dsp:nvSpPr>
        <dsp:cNvPr id="0" name=""/>
        <dsp:cNvSpPr/>
      </dsp:nvSpPr>
      <dsp:spPr>
        <a:xfrm>
          <a:off x="3570349" y="2641366"/>
          <a:ext cx="2525650" cy="438336"/>
        </a:xfrm>
        <a:custGeom>
          <a:avLst/>
          <a:gdLst/>
          <a:ahLst/>
          <a:cxnLst/>
          <a:rect l="0" t="0" r="0" b="0"/>
          <a:pathLst>
            <a:path>
              <a:moveTo>
                <a:pt x="2525650" y="0"/>
              </a:moveTo>
              <a:lnTo>
                <a:pt x="2525650" y="219168"/>
              </a:lnTo>
              <a:lnTo>
                <a:pt x="0" y="219168"/>
              </a:lnTo>
              <a:lnTo>
                <a:pt x="0" y="43833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4041BF-E66D-4B1D-B200-8E0DFCE356BD}">
      <dsp:nvSpPr>
        <dsp:cNvPr id="0" name=""/>
        <dsp:cNvSpPr/>
      </dsp:nvSpPr>
      <dsp:spPr>
        <a:xfrm>
          <a:off x="1044699" y="2641366"/>
          <a:ext cx="5051300" cy="438336"/>
        </a:xfrm>
        <a:custGeom>
          <a:avLst/>
          <a:gdLst/>
          <a:ahLst/>
          <a:cxnLst/>
          <a:rect l="0" t="0" r="0" b="0"/>
          <a:pathLst>
            <a:path>
              <a:moveTo>
                <a:pt x="5051300" y="0"/>
              </a:moveTo>
              <a:lnTo>
                <a:pt x="5051300" y="219168"/>
              </a:lnTo>
              <a:lnTo>
                <a:pt x="0" y="219168"/>
              </a:lnTo>
              <a:lnTo>
                <a:pt x="0" y="43833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7D7EE-CCB4-4B2C-80AC-5963394E2BB2}">
      <dsp:nvSpPr>
        <dsp:cNvPr id="0" name=""/>
        <dsp:cNvSpPr/>
      </dsp:nvSpPr>
      <dsp:spPr>
        <a:xfrm>
          <a:off x="5574171" y="1597709"/>
          <a:ext cx="1043657" cy="1043657"/>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4C702D-A8A2-4D15-8728-71C0D537D0F5}">
      <dsp:nvSpPr>
        <dsp:cNvPr id="0" name=""/>
        <dsp:cNvSpPr/>
      </dsp:nvSpPr>
      <dsp:spPr>
        <a:xfrm>
          <a:off x="5574171" y="1597709"/>
          <a:ext cx="1043657" cy="1043657"/>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FFE34A-0803-43D2-8795-E26E6DD65967}">
      <dsp:nvSpPr>
        <dsp:cNvPr id="0" name=""/>
        <dsp:cNvSpPr/>
      </dsp:nvSpPr>
      <dsp:spPr>
        <a:xfrm>
          <a:off x="5052342" y="1785567"/>
          <a:ext cx="2087314" cy="6679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COMUNICAR LOS HALLAZGOS SIGNIFICATIVOS DE LA AUDITORÍA</a:t>
          </a:r>
          <a:endParaRPr lang="es-ES" sz="1400" kern="1200" dirty="0"/>
        </a:p>
      </dsp:txBody>
      <dsp:txXfrm>
        <a:off x="5052342" y="1785567"/>
        <a:ext cx="2087314" cy="667940"/>
      </dsp:txXfrm>
    </dsp:sp>
    <dsp:sp modelId="{8C9BFCC6-3767-40A8-AC33-6244F075EE7E}">
      <dsp:nvSpPr>
        <dsp:cNvPr id="0" name=""/>
        <dsp:cNvSpPr/>
      </dsp:nvSpPr>
      <dsp:spPr>
        <a:xfrm>
          <a:off x="522870" y="3079702"/>
          <a:ext cx="1043657" cy="1043657"/>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E1B8F8-7F4C-4F14-B828-32D0AB534C4A}">
      <dsp:nvSpPr>
        <dsp:cNvPr id="0" name=""/>
        <dsp:cNvSpPr/>
      </dsp:nvSpPr>
      <dsp:spPr>
        <a:xfrm>
          <a:off x="522870" y="3079702"/>
          <a:ext cx="1043657" cy="1043657"/>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84E7A7-960B-4E7E-8FE2-42AA9903BECC}">
      <dsp:nvSpPr>
        <dsp:cNvPr id="0" name=""/>
        <dsp:cNvSpPr/>
      </dsp:nvSpPr>
      <dsp:spPr>
        <a:xfrm>
          <a:off x="1041" y="3267560"/>
          <a:ext cx="2087314" cy="6679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Opinión sobre cuestiones significativas sobre políticas contables</a:t>
          </a:r>
          <a:endParaRPr lang="es-ES" sz="1400" kern="1200" dirty="0"/>
        </a:p>
      </dsp:txBody>
      <dsp:txXfrm>
        <a:off x="1041" y="3267560"/>
        <a:ext cx="2087314" cy="667940"/>
      </dsp:txXfrm>
    </dsp:sp>
    <dsp:sp modelId="{74296058-7801-4180-A755-66C703B941D2}">
      <dsp:nvSpPr>
        <dsp:cNvPr id="0" name=""/>
        <dsp:cNvSpPr/>
      </dsp:nvSpPr>
      <dsp:spPr>
        <a:xfrm>
          <a:off x="3048520" y="3079702"/>
          <a:ext cx="1043657" cy="1043657"/>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3B55E6-5464-4BD4-BB55-C40D662EAF44}">
      <dsp:nvSpPr>
        <dsp:cNvPr id="0" name=""/>
        <dsp:cNvSpPr/>
      </dsp:nvSpPr>
      <dsp:spPr>
        <a:xfrm>
          <a:off x="3048520" y="3079702"/>
          <a:ext cx="1043657" cy="1043657"/>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8C2B7D-2397-41E1-970B-21BD0F8B6BB9}">
      <dsp:nvSpPr>
        <dsp:cNvPr id="0" name=""/>
        <dsp:cNvSpPr/>
      </dsp:nvSpPr>
      <dsp:spPr>
        <a:xfrm>
          <a:off x="2526692" y="3267560"/>
          <a:ext cx="2087314" cy="6679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Dificultades significativas encontradas en la auditoría</a:t>
          </a:r>
          <a:endParaRPr lang="es-ES" sz="1400" kern="1200" dirty="0"/>
        </a:p>
      </dsp:txBody>
      <dsp:txXfrm>
        <a:off x="2526692" y="3267560"/>
        <a:ext cx="2087314" cy="667940"/>
      </dsp:txXfrm>
    </dsp:sp>
    <dsp:sp modelId="{22D4AA4A-AB97-4B33-B863-9EAA30E0CCB8}">
      <dsp:nvSpPr>
        <dsp:cNvPr id="0" name=""/>
        <dsp:cNvSpPr/>
      </dsp:nvSpPr>
      <dsp:spPr>
        <a:xfrm>
          <a:off x="5574171" y="3079702"/>
          <a:ext cx="1043657" cy="1043657"/>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B3AC0-349F-46E8-9C70-D050FD9A1E3F}">
      <dsp:nvSpPr>
        <dsp:cNvPr id="0" name=""/>
        <dsp:cNvSpPr/>
      </dsp:nvSpPr>
      <dsp:spPr>
        <a:xfrm>
          <a:off x="5574171" y="3079702"/>
          <a:ext cx="1043657" cy="1043657"/>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023F88-A750-4AF1-B089-446EFEEF5F0F}">
      <dsp:nvSpPr>
        <dsp:cNvPr id="0" name=""/>
        <dsp:cNvSpPr/>
      </dsp:nvSpPr>
      <dsp:spPr>
        <a:xfrm>
          <a:off x="5052342" y="3267560"/>
          <a:ext cx="2087314" cy="6679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Cuestiones discutidas con la dirección y evidencia solicitada a ésta</a:t>
          </a:r>
          <a:endParaRPr lang="es-ES" sz="1400" kern="1200" dirty="0"/>
        </a:p>
      </dsp:txBody>
      <dsp:txXfrm>
        <a:off x="5052342" y="3267560"/>
        <a:ext cx="2087314" cy="667940"/>
      </dsp:txXfrm>
    </dsp:sp>
    <dsp:sp modelId="{CBF8C94C-F07F-4EC7-8444-9682B24ACD0E}">
      <dsp:nvSpPr>
        <dsp:cNvPr id="0" name=""/>
        <dsp:cNvSpPr/>
      </dsp:nvSpPr>
      <dsp:spPr>
        <a:xfrm>
          <a:off x="8099821" y="3079702"/>
          <a:ext cx="1043657" cy="1043657"/>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5A5F6F-BBFC-44C3-9CF2-8A38D3194452}">
      <dsp:nvSpPr>
        <dsp:cNvPr id="0" name=""/>
        <dsp:cNvSpPr/>
      </dsp:nvSpPr>
      <dsp:spPr>
        <a:xfrm>
          <a:off x="8099821" y="3079702"/>
          <a:ext cx="1043657" cy="1043657"/>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AA1E40-8D75-4A61-BF45-791318B36304}">
      <dsp:nvSpPr>
        <dsp:cNvPr id="0" name=""/>
        <dsp:cNvSpPr/>
      </dsp:nvSpPr>
      <dsp:spPr>
        <a:xfrm>
          <a:off x="7577993" y="3267560"/>
          <a:ext cx="2087314" cy="6679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Circunstancias que pueden afectar al informe de auditoría</a:t>
          </a:r>
          <a:endParaRPr lang="es-ES" sz="1400" kern="1200" dirty="0"/>
        </a:p>
      </dsp:txBody>
      <dsp:txXfrm>
        <a:off x="7577993" y="3267560"/>
        <a:ext cx="2087314" cy="667940"/>
      </dsp:txXfrm>
    </dsp:sp>
    <dsp:sp modelId="{5D551750-B58B-4594-9CF2-4B425539E52E}">
      <dsp:nvSpPr>
        <dsp:cNvPr id="0" name=""/>
        <dsp:cNvSpPr/>
      </dsp:nvSpPr>
      <dsp:spPr>
        <a:xfrm>
          <a:off x="10625472" y="3079702"/>
          <a:ext cx="1043657" cy="1043657"/>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871C0F-A63A-49AC-8BB4-F7775A11CA29}">
      <dsp:nvSpPr>
        <dsp:cNvPr id="0" name=""/>
        <dsp:cNvSpPr/>
      </dsp:nvSpPr>
      <dsp:spPr>
        <a:xfrm>
          <a:off x="10625472" y="3079702"/>
          <a:ext cx="1043657" cy="1043657"/>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BFFB02-32F5-4211-B85F-35D4DEC58E8D}">
      <dsp:nvSpPr>
        <dsp:cNvPr id="0" name=""/>
        <dsp:cNvSpPr/>
      </dsp:nvSpPr>
      <dsp:spPr>
        <a:xfrm>
          <a:off x="10103643" y="3267560"/>
          <a:ext cx="2087314" cy="6679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Otras cuestiones</a:t>
          </a:r>
          <a:endParaRPr lang="es-ES" sz="1400" kern="1200" dirty="0"/>
        </a:p>
      </dsp:txBody>
      <dsp:txXfrm>
        <a:off x="10103643" y="3267560"/>
        <a:ext cx="2087314" cy="66794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1F4C7-C162-4C17-9F9F-657E27C239A5}">
      <dsp:nvSpPr>
        <dsp:cNvPr id="0" name=""/>
        <dsp:cNvSpPr/>
      </dsp:nvSpPr>
      <dsp:spPr>
        <a:xfrm>
          <a:off x="6096000" y="1491315"/>
          <a:ext cx="3601640" cy="625078"/>
        </a:xfrm>
        <a:custGeom>
          <a:avLst/>
          <a:gdLst/>
          <a:ahLst/>
          <a:cxnLst/>
          <a:rect l="0" t="0" r="0" b="0"/>
          <a:pathLst>
            <a:path>
              <a:moveTo>
                <a:pt x="0" y="0"/>
              </a:moveTo>
              <a:lnTo>
                <a:pt x="0" y="312539"/>
              </a:lnTo>
              <a:lnTo>
                <a:pt x="3601640" y="312539"/>
              </a:lnTo>
              <a:lnTo>
                <a:pt x="3601640" y="6250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014C56-BFE4-4DA5-8742-7E68995D722F}">
      <dsp:nvSpPr>
        <dsp:cNvPr id="0" name=""/>
        <dsp:cNvSpPr/>
      </dsp:nvSpPr>
      <dsp:spPr>
        <a:xfrm>
          <a:off x="6096000" y="3604675"/>
          <a:ext cx="1369218" cy="892968"/>
        </a:xfrm>
        <a:custGeom>
          <a:avLst/>
          <a:gdLst/>
          <a:ahLst/>
          <a:cxnLst/>
          <a:rect l="0" t="0" r="0" b="0"/>
          <a:pathLst>
            <a:path>
              <a:moveTo>
                <a:pt x="0" y="0"/>
              </a:moveTo>
              <a:lnTo>
                <a:pt x="0" y="892968"/>
              </a:lnTo>
              <a:lnTo>
                <a:pt x="1369218" y="8929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2833AB-2B30-4BB3-AC5D-94AEF482171A}">
      <dsp:nvSpPr>
        <dsp:cNvPr id="0" name=""/>
        <dsp:cNvSpPr/>
      </dsp:nvSpPr>
      <dsp:spPr>
        <a:xfrm>
          <a:off x="6050280" y="1491315"/>
          <a:ext cx="91440" cy="625078"/>
        </a:xfrm>
        <a:custGeom>
          <a:avLst/>
          <a:gdLst/>
          <a:ahLst/>
          <a:cxnLst/>
          <a:rect l="0" t="0" r="0" b="0"/>
          <a:pathLst>
            <a:path>
              <a:moveTo>
                <a:pt x="45720" y="0"/>
              </a:moveTo>
              <a:lnTo>
                <a:pt x="45720" y="6250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2833CA-A6E3-4E78-A246-A25487298424}">
      <dsp:nvSpPr>
        <dsp:cNvPr id="0" name=""/>
        <dsp:cNvSpPr/>
      </dsp:nvSpPr>
      <dsp:spPr>
        <a:xfrm>
          <a:off x="2494359" y="3604675"/>
          <a:ext cx="1369218" cy="892968"/>
        </a:xfrm>
        <a:custGeom>
          <a:avLst/>
          <a:gdLst/>
          <a:ahLst/>
          <a:cxnLst/>
          <a:rect l="0" t="0" r="0" b="0"/>
          <a:pathLst>
            <a:path>
              <a:moveTo>
                <a:pt x="0" y="0"/>
              </a:moveTo>
              <a:lnTo>
                <a:pt x="0" y="892968"/>
              </a:lnTo>
              <a:lnTo>
                <a:pt x="1369218" y="8929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8DF6EC-CC5E-4A54-99F4-C7EF02518E74}">
      <dsp:nvSpPr>
        <dsp:cNvPr id="0" name=""/>
        <dsp:cNvSpPr/>
      </dsp:nvSpPr>
      <dsp:spPr>
        <a:xfrm>
          <a:off x="2494359" y="1491315"/>
          <a:ext cx="3601640" cy="625078"/>
        </a:xfrm>
        <a:custGeom>
          <a:avLst/>
          <a:gdLst/>
          <a:ahLst/>
          <a:cxnLst/>
          <a:rect l="0" t="0" r="0" b="0"/>
          <a:pathLst>
            <a:path>
              <a:moveTo>
                <a:pt x="3601640" y="0"/>
              </a:moveTo>
              <a:lnTo>
                <a:pt x="3601640" y="312539"/>
              </a:lnTo>
              <a:lnTo>
                <a:pt x="0" y="312539"/>
              </a:lnTo>
              <a:lnTo>
                <a:pt x="0" y="6250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7D7EE-CCB4-4B2C-80AC-5963394E2BB2}">
      <dsp:nvSpPr>
        <dsp:cNvPr id="0" name=""/>
        <dsp:cNvSpPr/>
      </dsp:nvSpPr>
      <dsp:spPr>
        <a:xfrm>
          <a:off x="5351859" y="3034"/>
          <a:ext cx="1488281" cy="1488281"/>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4C702D-A8A2-4D15-8728-71C0D537D0F5}">
      <dsp:nvSpPr>
        <dsp:cNvPr id="0" name=""/>
        <dsp:cNvSpPr/>
      </dsp:nvSpPr>
      <dsp:spPr>
        <a:xfrm>
          <a:off x="5351859" y="3034"/>
          <a:ext cx="1488281" cy="1488281"/>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FFE34A-0803-43D2-8795-E26E6DD65967}">
      <dsp:nvSpPr>
        <dsp:cNvPr id="0" name=""/>
        <dsp:cNvSpPr/>
      </dsp:nvSpPr>
      <dsp:spPr>
        <a:xfrm>
          <a:off x="4607718" y="270925"/>
          <a:ext cx="2976562" cy="9525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COMUNICAR LA INDEPENDENCIA DEL AUDITOR</a:t>
          </a:r>
          <a:endParaRPr lang="es-ES" sz="1300" kern="1200" dirty="0"/>
        </a:p>
      </dsp:txBody>
      <dsp:txXfrm>
        <a:off x="4607718" y="270925"/>
        <a:ext cx="2976562" cy="952500"/>
      </dsp:txXfrm>
    </dsp:sp>
    <dsp:sp modelId="{DC255539-72ED-4023-AE9F-BA89250B4212}">
      <dsp:nvSpPr>
        <dsp:cNvPr id="0" name=""/>
        <dsp:cNvSpPr/>
      </dsp:nvSpPr>
      <dsp:spPr>
        <a:xfrm>
          <a:off x="1750218" y="2116393"/>
          <a:ext cx="1488281" cy="1488281"/>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C3A610-464C-4A44-947A-AE103F4009FD}">
      <dsp:nvSpPr>
        <dsp:cNvPr id="0" name=""/>
        <dsp:cNvSpPr/>
      </dsp:nvSpPr>
      <dsp:spPr>
        <a:xfrm>
          <a:off x="1750218" y="2116393"/>
          <a:ext cx="1488281" cy="1488281"/>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47A68B-6900-4746-83B5-4F17399B5686}">
      <dsp:nvSpPr>
        <dsp:cNvPr id="0" name=""/>
        <dsp:cNvSpPr/>
      </dsp:nvSpPr>
      <dsp:spPr>
        <a:xfrm>
          <a:off x="1006078" y="2384284"/>
          <a:ext cx="2976562" cy="9525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Declaración de que el equipo del encargo, otras personas de la firma y otras firmas de la red cumplen con los REQUERIMIENTOS ÉTICOS DE INDEPENDENCIA</a:t>
          </a:r>
          <a:endParaRPr lang="es-ES" sz="1300" kern="1200" dirty="0"/>
        </a:p>
      </dsp:txBody>
      <dsp:txXfrm>
        <a:off x="1006078" y="2384284"/>
        <a:ext cx="2976562" cy="952500"/>
      </dsp:txXfrm>
    </dsp:sp>
    <dsp:sp modelId="{FA4103F3-48DD-4637-AF30-13F79B3FC74B}">
      <dsp:nvSpPr>
        <dsp:cNvPr id="0" name=""/>
        <dsp:cNvSpPr/>
      </dsp:nvSpPr>
      <dsp:spPr>
        <a:xfrm>
          <a:off x="3684984" y="4229753"/>
          <a:ext cx="1488281" cy="1488281"/>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404EC2-D238-4A9F-8DCA-E6544C9C8584}">
      <dsp:nvSpPr>
        <dsp:cNvPr id="0" name=""/>
        <dsp:cNvSpPr/>
      </dsp:nvSpPr>
      <dsp:spPr>
        <a:xfrm>
          <a:off x="3684984" y="4229753"/>
          <a:ext cx="1488281" cy="1488281"/>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C74F54-49FB-40A5-BC72-A98164422BAF}">
      <dsp:nvSpPr>
        <dsp:cNvPr id="0" name=""/>
        <dsp:cNvSpPr/>
      </dsp:nvSpPr>
      <dsp:spPr>
        <a:xfrm>
          <a:off x="2940843" y="4497643"/>
          <a:ext cx="2976562" cy="9525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Art. 2.3 + Sección 2ª del capítulo III (Título I) y Sección 3ª del capítulo IV (Título I) de LAC y normativa de desarrollo</a:t>
          </a:r>
          <a:endParaRPr lang="es-ES" sz="1300" kern="1200" dirty="0"/>
        </a:p>
      </dsp:txBody>
      <dsp:txXfrm>
        <a:off x="2940843" y="4497643"/>
        <a:ext cx="2976562" cy="952500"/>
      </dsp:txXfrm>
    </dsp:sp>
    <dsp:sp modelId="{3D73190E-F9A2-4F98-B002-D69FF6BE7580}">
      <dsp:nvSpPr>
        <dsp:cNvPr id="0" name=""/>
        <dsp:cNvSpPr/>
      </dsp:nvSpPr>
      <dsp:spPr>
        <a:xfrm>
          <a:off x="5351859" y="2116393"/>
          <a:ext cx="1488281" cy="1488281"/>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65B92A-D5B6-40B3-9C77-B4D8FA0BCEF8}">
      <dsp:nvSpPr>
        <dsp:cNvPr id="0" name=""/>
        <dsp:cNvSpPr/>
      </dsp:nvSpPr>
      <dsp:spPr>
        <a:xfrm>
          <a:off x="5351859" y="2116393"/>
          <a:ext cx="1488281" cy="1488281"/>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430C9A-C3B5-4F9B-B239-43A9049F85DB}">
      <dsp:nvSpPr>
        <dsp:cNvPr id="0" name=""/>
        <dsp:cNvSpPr/>
      </dsp:nvSpPr>
      <dsp:spPr>
        <a:xfrm>
          <a:off x="4607718" y="2384284"/>
          <a:ext cx="2976562" cy="9525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Todas las relaciones y otros asuntos entre FIRMA AUDITORÍA, FIRMAS DE RED Y ENTIDAD AUDITADA que puedan afecta a la independencia</a:t>
          </a:r>
          <a:endParaRPr lang="es-ES" sz="1300" kern="1200" dirty="0"/>
        </a:p>
      </dsp:txBody>
      <dsp:txXfrm>
        <a:off x="4607718" y="2384284"/>
        <a:ext cx="2976562" cy="952500"/>
      </dsp:txXfrm>
    </dsp:sp>
    <dsp:sp modelId="{A9CCC856-90C4-4967-B614-36729228D78F}">
      <dsp:nvSpPr>
        <dsp:cNvPr id="0" name=""/>
        <dsp:cNvSpPr/>
      </dsp:nvSpPr>
      <dsp:spPr>
        <a:xfrm>
          <a:off x="7286625" y="4229753"/>
          <a:ext cx="1488281" cy="1488281"/>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EDCB30-D52B-4E3A-A074-57D7EAC371D8}">
      <dsp:nvSpPr>
        <dsp:cNvPr id="0" name=""/>
        <dsp:cNvSpPr/>
      </dsp:nvSpPr>
      <dsp:spPr>
        <a:xfrm>
          <a:off x="7286625" y="4229753"/>
          <a:ext cx="1488281" cy="1488281"/>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208D4F-6E4A-4C11-B23E-87CCE0CFBDD3}">
      <dsp:nvSpPr>
        <dsp:cNvPr id="0" name=""/>
        <dsp:cNvSpPr/>
      </dsp:nvSpPr>
      <dsp:spPr>
        <a:xfrm>
          <a:off x="6542484" y="4497643"/>
          <a:ext cx="2976562" cy="9525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Lo que incluye los HONORARIOS TOTALES A LA ENTIDAD + COMPONENTES (POR AUDITORÍA+OTROS SERVICIOS)</a:t>
          </a:r>
          <a:endParaRPr lang="es-ES" sz="1300" kern="1200" dirty="0"/>
        </a:p>
      </dsp:txBody>
      <dsp:txXfrm>
        <a:off x="6542484" y="4497643"/>
        <a:ext cx="2976562" cy="952500"/>
      </dsp:txXfrm>
    </dsp:sp>
    <dsp:sp modelId="{1334D419-CC8A-445A-839C-6BB3E697C9CB}">
      <dsp:nvSpPr>
        <dsp:cNvPr id="0" name=""/>
        <dsp:cNvSpPr/>
      </dsp:nvSpPr>
      <dsp:spPr>
        <a:xfrm>
          <a:off x="8953499" y="2116393"/>
          <a:ext cx="1488281" cy="1488281"/>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9C71E7-C43C-4AB3-8FF6-AF0AD661AFF7}">
      <dsp:nvSpPr>
        <dsp:cNvPr id="0" name=""/>
        <dsp:cNvSpPr/>
      </dsp:nvSpPr>
      <dsp:spPr>
        <a:xfrm>
          <a:off x="8953499" y="2116393"/>
          <a:ext cx="1488281" cy="1488281"/>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2BB15E-F774-469D-AEC8-C2D24EDE0EA3}">
      <dsp:nvSpPr>
        <dsp:cNvPr id="0" name=""/>
        <dsp:cNvSpPr/>
      </dsp:nvSpPr>
      <dsp:spPr>
        <a:xfrm>
          <a:off x="8209359" y="2384284"/>
          <a:ext cx="2976562" cy="9525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Las SALVEDADES APLICADAS para ELIMINAR LAS AMENAZAS A LA INDEPENDENCIA</a:t>
          </a:r>
          <a:endParaRPr lang="es-ES" sz="1300" kern="1200" dirty="0"/>
        </a:p>
      </dsp:txBody>
      <dsp:txXfrm>
        <a:off x="8209359" y="2384284"/>
        <a:ext cx="2976562" cy="95250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ABC2D-634B-4121-92CA-CBA21A9874C0}">
      <dsp:nvSpPr>
        <dsp:cNvPr id="0" name=""/>
        <dsp:cNvSpPr/>
      </dsp:nvSpPr>
      <dsp:spPr>
        <a:xfrm>
          <a:off x="4308280" y="2720681"/>
          <a:ext cx="91440" cy="506419"/>
        </a:xfrm>
        <a:custGeom>
          <a:avLst/>
          <a:gdLst/>
          <a:ahLst/>
          <a:cxnLst/>
          <a:rect l="0" t="0" r="0" b="0"/>
          <a:pathLst>
            <a:path>
              <a:moveTo>
                <a:pt x="45720" y="0"/>
              </a:moveTo>
              <a:lnTo>
                <a:pt x="45720" y="5064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B129AD-F498-4410-8672-E1D27F075975}">
      <dsp:nvSpPr>
        <dsp:cNvPr id="0" name=""/>
        <dsp:cNvSpPr/>
      </dsp:nvSpPr>
      <dsp:spPr>
        <a:xfrm>
          <a:off x="3289891" y="1108556"/>
          <a:ext cx="1064109" cy="506419"/>
        </a:xfrm>
        <a:custGeom>
          <a:avLst/>
          <a:gdLst/>
          <a:ahLst/>
          <a:cxnLst/>
          <a:rect l="0" t="0" r="0" b="0"/>
          <a:pathLst>
            <a:path>
              <a:moveTo>
                <a:pt x="0" y="0"/>
              </a:moveTo>
              <a:lnTo>
                <a:pt x="0" y="345109"/>
              </a:lnTo>
              <a:lnTo>
                <a:pt x="1064109" y="345109"/>
              </a:lnTo>
              <a:lnTo>
                <a:pt x="1064109" y="5064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F3A860-B425-485A-8CAF-83A1D80F5E86}">
      <dsp:nvSpPr>
        <dsp:cNvPr id="0" name=""/>
        <dsp:cNvSpPr/>
      </dsp:nvSpPr>
      <dsp:spPr>
        <a:xfrm>
          <a:off x="2180062" y="2720681"/>
          <a:ext cx="91440" cy="506419"/>
        </a:xfrm>
        <a:custGeom>
          <a:avLst/>
          <a:gdLst/>
          <a:ahLst/>
          <a:cxnLst/>
          <a:rect l="0" t="0" r="0" b="0"/>
          <a:pathLst>
            <a:path>
              <a:moveTo>
                <a:pt x="45720" y="0"/>
              </a:moveTo>
              <a:lnTo>
                <a:pt x="45720" y="5064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401109-3A00-40B7-A815-4A274749E41C}">
      <dsp:nvSpPr>
        <dsp:cNvPr id="0" name=""/>
        <dsp:cNvSpPr/>
      </dsp:nvSpPr>
      <dsp:spPr>
        <a:xfrm>
          <a:off x="2225782" y="1108556"/>
          <a:ext cx="1064109" cy="506419"/>
        </a:xfrm>
        <a:custGeom>
          <a:avLst/>
          <a:gdLst/>
          <a:ahLst/>
          <a:cxnLst/>
          <a:rect l="0" t="0" r="0" b="0"/>
          <a:pathLst>
            <a:path>
              <a:moveTo>
                <a:pt x="1064109" y="0"/>
              </a:moveTo>
              <a:lnTo>
                <a:pt x="1064109" y="345109"/>
              </a:lnTo>
              <a:lnTo>
                <a:pt x="0" y="345109"/>
              </a:lnTo>
              <a:lnTo>
                <a:pt x="0" y="5064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823C5D-944C-4FC8-9973-5B039802FA5F}">
      <dsp:nvSpPr>
        <dsp:cNvPr id="0" name=""/>
        <dsp:cNvSpPr/>
      </dsp:nvSpPr>
      <dsp:spPr>
        <a:xfrm>
          <a:off x="2419256" y="2850"/>
          <a:ext cx="1741269" cy="110570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12A32-B625-47BA-A706-298503F619ED}">
      <dsp:nvSpPr>
        <dsp:cNvPr id="0" name=""/>
        <dsp:cNvSpPr/>
      </dsp:nvSpPr>
      <dsp:spPr>
        <a:xfrm>
          <a:off x="2612730" y="186650"/>
          <a:ext cx="1741269" cy="110570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TIPOS DE COMUNICACIÓN</a:t>
          </a:r>
          <a:endParaRPr lang="es-ES" sz="1300" kern="1200" dirty="0"/>
        </a:p>
      </dsp:txBody>
      <dsp:txXfrm>
        <a:off x="2645115" y="219035"/>
        <a:ext cx="1676499" cy="1040936"/>
      </dsp:txXfrm>
    </dsp:sp>
    <dsp:sp modelId="{BF8899A1-49F8-4494-9DFC-4ED39766F3B5}">
      <dsp:nvSpPr>
        <dsp:cNvPr id="0" name=""/>
        <dsp:cNvSpPr/>
      </dsp:nvSpPr>
      <dsp:spPr>
        <a:xfrm>
          <a:off x="1355147" y="1614975"/>
          <a:ext cx="1741269" cy="110570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315D79-F906-4D1D-B61E-0F86616C9E0A}">
      <dsp:nvSpPr>
        <dsp:cNvPr id="0" name=""/>
        <dsp:cNvSpPr/>
      </dsp:nvSpPr>
      <dsp:spPr>
        <a:xfrm>
          <a:off x="1548621" y="1798776"/>
          <a:ext cx="1741269" cy="110570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VERBAL</a:t>
          </a:r>
          <a:endParaRPr lang="es-ES" sz="1300" kern="1200" dirty="0"/>
        </a:p>
      </dsp:txBody>
      <dsp:txXfrm>
        <a:off x="1581006" y="1831161"/>
        <a:ext cx="1676499" cy="1040936"/>
      </dsp:txXfrm>
    </dsp:sp>
    <dsp:sp modelId="{82AF0355-F5ED-4A46-AB0E-9EFE49E620F6}">
      <dsp:nvSpPr>
        <dsp:cNvPr id="0" name=""/>
        <dsp:cNvSpPr/>
      </dsp:nvSpPr>
      <dsp:spPr>
        <a:xfrm>
          <a:off x="1355147" y="3227100"/>
          <a:ext cx="1741269" cy="110570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B8CD9C-39B0-4898-9B1D-5B90836B787A}">
      <dsp:nvSpPr>
        <dsp:cNvPr id="0" name=""/>
        <dsp:cNvSpPr/>
      </dsp:nvSpPr>
      <dsp:spPr>
        <a:xfrm>
          <a:off x="1548621" y="3410901"/>
          <a:ext cx="1741269" cy="110570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Se debe incluir en la documentación el asunto, momento y personas con las que se comunicó</a:t>
          </a:r>
          <a:endParaRPr lang="es-ES" sz="1300" kern="1200" dirty="0"/>
        </a:p>
      </dsp:txBody>
      <dsp:txXfrm>
        <a:off x="1581006" y="3443286"/>
        <a:ext cx="1676499" cy="1040936"/>
      </dsp:txXfrm>
    </dsp:sp>
    <dsp:sp modelId="{CF70EFEC-CA48-4E58-8151-A5B456B2BA67}">
      <dsp:nvSpPr>
        <dsp:cNvPr id="0" name=""/>
        <dsp:cNvSpPr/>
      </dsp:nvSpPr>
      <dsp:spPr>
        <a:xfrm>
          <a:off x="3483365" y="1614975"/>
          <a:ext cx="1741269" cy="110570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48CBD-580A-44DA-8C89-855D052FF326}">
      <dsp:nvSpPr>
        <dsp:cNvPr id="0" name=""/>
        <dsp:cNvSpPr/>
      </dsp:nvSpPr>
      <dsp:spPr>
        <a:xfrm>
          <a:off x="3676840" y="1798776"/>
          <a:ext cx="1741269" cy="110570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ESCRITA</a:t>
          </a:r>
          <a:endParaRPr lang="es-ES" sz="1300" kern="1200" dirty="0"/>
        </a:p>
      </dsp:txBody>
      <dsp:txXfrm>
        <a:off x="3709225" y="1831161"/>
        <a:ext cx="1676499" cy="1040936"/>
      </dsp:txXfrm>
    </dsp:sp>
    <dsp:sp modelId="{71EC57F4-465C-4B44-9DA4-3F7C18844E24}">
      <dsp:nvSpPr>
        <dsp:cNvPr id="0" name=""/>
        <dsp:cNvSpPr/>
      </dsp:nvSpPr>
      <dsp:spPr>
        <a:xfrm>
          <a:off x="3483365" y="3227100"/>
          <a:ext cx="1741269" cy="110570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05D70-E107-4BBE-B29D-3185CAAD1B1E}">
      <dsp:nvSpPr>
        <dsp:cNvPr id="0" name=""/>
        <dsp:cNvSpPr/>
      </dsp:nvSpPr>
      <dsp:spPr>
        <a:xfrm>
          <a:off x="3676840" y="3410901"/>
          <a:ext cx="1741269" cy="110570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Conservar copia de la documentación</a:t>
          </a:r>
          <a:endParaRPr lang="es-ES" sz="1300" kern="1200" dirty="0"/>
        </a:p>
      </dsp:txBody>
      <dsp:txXfrm>
        <a:off x="3709225" y="3443286"/>
        <a:ext cx="1676499" cy="1040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F5CAA-D38F-44CA-B4D6-58E957D9F18D}">
      <dsp:nvSpPr>
        <dsp:cNvPr id="0" name=""/>
        <dsp:cNvSpPr/>
      </dsp:nvSpPr>
      <dsp:spPr>
        <a:xfrm>
          <a:off x="3750" y="2046552"/>
          <a:ext cx="2651125" cy="13255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Dos normas principales</a:t>
          </a:r>
          <a:endParaRPr lang="es-ES" sz="2100" kern="1200" dirty="0"/>
        </a:p>
      </dsp:txBody>
      <dsp:txXfrm>
        <a:off x="42574" y="2085376"/>
        <a:ext cx="2573477" cy="1247914"/>
      </dsp:txXfrm>
    </dsp:sp>
    <dsp:sp modelId="{E2C878EF-E2F1-497F-82BE-3FCC115C1C96}">
      <dsp:nvSpPr>
        <dsp:cNvPr id="0" name=""/>
        <dsp:cNvSpPr/>
      </dsp:nvSpPr>
      <dsp:spPr>
        <a:xfrm rot="19457599">
          <a:off x="2532126" y="2306217"/>
          <a:ext cx="1305948" cy="44033"/>
        </a:xfrm>
        <a:custGeom>
          <a:avLst/>
          <a:gdLst/>
          <a:ahLst/>
          <a:cxnLst/>
          <a:rect l="0" t="0" r="0" b="0"/>
          <a:pathLst>
            <a:path>
              <a:moveTo>
                <a:pt x="0" y="22016"/>
              </a:moveTo>
              <a:lnTo>
                <a:pt x="1305948" y="2201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3152452" y="2295585"/>
        <a:ext cx="65297" cy="65297"/>
      </dsp:txXfrm>
    </dsp:sp>
    <dsp:sp modelId="{CCF5E122-78E2-4859-9E1B-24EECC89F1F5}">
      <dsp:nvSpPr>
        <dsp:cNvPr id="0" name=""/>
        <dsp:cNvSpPr/>
      </dsp:nvSpPr>
      <dsp:spPr>
        <a:xfrm>
          <a:off x="3715325" y="1284353"/>
          <a:ext cx="2651125" cy="13255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NIA-ES 701</a:t>
          </a:r>
          <a:endParaRPr lang="es-ES" sz="2100" kern="1200" dirty="0"/>
        </a:p>
      </dsp:txBody>
      <dsp:txXfrm>
        <a:off x="3754149" y="1323177"/>
        <a:ext cx="2573477" cy="1247914"/>
      </dsp:txXfrm>
    </dsp:sp>
    <dsp:sp modelId="{B148C739-8EBE-4CE6-B229-DF5288AF3FD0}">
      <dsp:nvSpPr>
        <dsp:cNvPr id="0" name=""/>
        <dsp:cNvSpPr/>
      </dsp:nvSpPr>
      <dsp:spPr>
        <a:xfrm rot="2142401">
          <a:off x="2532126" y="3068416"/>
          <a:ext cx="1305948" cy="44033"/>
        </a:xfrm>
        <a:custGeom>
          <a:avLst/>
          <a:gdLst/>
          <a:ahLst/>
          <a:cxnLst/>
          <a:rect l="0" t="0" r="0" b="0"/>
          <a:pathLst>
            <a:path>
              <a:moveTo>
                <a:pt x="0" y="22016"/>
              </a:moveTo>
              <a:lnTo>
                <a:pt x="1305948" y="2201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3152452" y="3057784"/>
        <a:ext cx="65297" cy="65297"/>
      </dsp:txXfrm>
    </dsp:sp>
    <dsp:sp modelId="{E3A7CCF4-DDCB-4554-AC82-198293769192}">
      <dsp:nvSpPr>
        <dsp:cNvPr id="0" name=""/>
        <dsp:cNvSpPr/>
      </dsp:nvSpPr>
      <dsp:spPr>
        <a:xfrm>
          <a:off x="3715325" y="2808750"/>
          <a:ext cx="2651125" cy="13255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NIA-ES 260 (Revisada)</a:t>
          </a:r>
          <a:endParaRPr lang="es-ES" sz="2100" kern="1200" dirty="0"/>
        </a:p>
      </dsp:txBody>
      <dsp:txXfrm>
        <a:off x="3754149" y="2847574"/>
        <a:ext cx="2573477" cy="1247914"/>
      </dsp:txXfrm>
    </dsp:sp>
    <dsp:sp modelId="{6BD75BAB-4FCF-4927-A331-3B1035DC5650}">
      <dsp:nvSpPr>
        <dsp:cNvPr id="0" name=""/>
        <dsp:cNvSpPr/>
      </dsp:nvSpPr>
      <dsp:spPr>
        <a:xfrm>
          <a:off x="6366451" y="3449515"/>
          <a:ext cx="1060450" cy="44033"/>
        </a:xfrm>
        <a:custGeom>
          <a:avLst/>
          <a:gdLst/>
          <a:ahLst/>
          <a:cxnLst/>
          <a:rect l="0" t="0" r="0" b="0"/>
          <a:pathLst>
            <a:path>
              <a:moveTo>
                <a:pt x="0" y="22016"/>
              </a:moveTo>
              <a:lnTo>
                <a:pt x="1060450" y="22016"/>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6870164" y="3445020"/>
        <a:ext cx="53022" cy="53022"/>
      </dsp:txXfrm>
    </dsp:sp>
    <dsp:sp modelId="{3B2EB342-10A1-4405-8686-12AFB8FF0898}">
      <dsp:nvSpPr>
        <dsp:cNvPr id="0" name=""/>
        <dsp:cNvSpPr/>
      </dsp:nvSpPr>
      <dsp:spPr>
        <a:xfrm>
          <a:off x="7426901" y="2808750"/>
          <a:ext cx="2651125" cy="13255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¿Motivo? Aborda las </a:t>
          </a:r>
          <a:r>
            <a:rPr lang="es-ES" sz="2100" b="1" kern="1200" dirty="0" smtClean="0"/>
            <a:t>comunicaciones</a:t>
          </a:r>
          <a:r>
            <a:rPr lang="es-ES" sz="2100" kern="1200" dirty="0" smtClean="0"/>
            <a:t> con los RGE, </a:t>
          </a:r>
          <a:r>
            <a:rPr lang="es-ES" sz="2100" u="sng" kern="1200" dirty="0" smtClean="0"/>
            <a:t>en las que se basarán las KAM</a:t>
          </a:r>
          <a:endParaRPr lang="es-ES" sz="2100" u="sng" kern="1200" dirty="0"/>
        </a:p>
      </dsp:txBody>
      <dsp:txXfrm>
        <a:off x="7465725" y="2847574"/>
        <a:ext cx="2573477" cy="1247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285FB-9702-43F0-8F97-EF1BE9A7AAFA}">
      <dsp:nvSpPr>
        <dsp:cNvPr id="0" name=""/>
        <dsp:cNvSpPr/>
      </dsp:nvSpPr>
      <dsp:spPr>
        <a:xfrm>
          <a:off x="47725" y="1686993"/>
          <a:ext cx="1954702" cy="977351"/>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Se deben comunicar en el </a:t>
          </a:r>
          <a:r>
            <a:rPr lang="es-ES" sz="1400" b="1" kern="1200" dirty="0" smtClean="0"/>
            <a:t>informe de auditoría </a:t>
          </a:r>
          <a:r>
            <a:rPr lang="es-ES" sz="1400" kern="1200" dirty="0" smtClean="0"/>
            <a:t>porque…</a:t>
          </a:r>
          <a:endParaRPr lang="es-ES" sz="1400" kern="1200" dirty="0"/>
        </a:p>
      </dsp:txBody>
      <dsp:txXfrm>
        <a:off x="76351" y="1715619"/>
        <a:ext cx="1897450" cy="920099"/>
      </dsp:txXfrm>
    </dsp:sp>
    <dsp:sp modelId="{30CF22C0-5BC5-4E6D-808C-10E4076AC3F0}">
      <dsp:nvSpPr>
        <dsp:cNvPr id="0" name=""/>
        <dsp:cNvSpPr/>
      </dsp:nvSpPr>
      <dsp:spPr>
        <a:xfrm rot="17692822">
          <a:off x="1464162" y="1312488"/>
          <a:ext cx="1858413" cy="40429"/>
        </a:xfrm>
        <a:custGeom>
          <a:avLst/>
          <a:gdLst/>
          <a:ahLst/>
          <a:cxnLst/>
          <a:rect l="0" t="0" r="0" b="0"/>
          <a:pathLst>
            <a:path>
              <a:moveTo>
                <a:pt x="0" y="20214"/>
              </a:moveTo>
              <a:lnTo>
                <a:pt x="1858413" y="20214"/>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dirty="0"/>
        </a:p>
      </dsp:txBody>
      <dsp:txXfrm>
        <a:off x="2346908" y="1286243"/>
        <a:ext cx="92920" cy="92920"/>
      </dsp:txXfrm>
    </dsp:sp>
    <dsp:sp modelId="{5784076F-125F-4B72-BC52-078B55475806}">
      <dsp:nvSpPr>
        <dsp:cNvPr id="0" name=""/>
        <dsp:cNvSpPr/>
      </dsp:nvSpPr>
      <dsp:spPr>
        <a:xfrm>
          <a:off x="2784309" y="1062"/>
          <a:ext cx="1954702" cy="977351"/>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Mejora su comunicación con terceros</a:t>
          </a:r>
          <a:endParaRPr lang="es-ES" sz="1400" kern="1200" dirty="0"/>
        </a:p>
      </dsp:txBody>
      <dsp:txXfrm>
        <a:off x="2812935" y="29688"/>
        <a:ext cx="1897450" cy="920099"/>
      </dsp:txXfrm>
    </dsp:sp>
    <dsp:sp modelId="{F6B86029-B695-4316-8D94-CA7EE288F3D4}">
      <dsp:nvSpPr>
        <dsp:cNvPr id="0" name=""/>
        <dsp:cNvSpPr/>
      </dsp:nvSpPr>
      <dsp:spPr>
        <a:xfrm>
          <a:off x="4739012" y="469523"/>
          <a:ext cx="781881" cy="40429"/>
        </a:xfrm>
        <a:custGeom>
          <a:avLst/>
          <a:gdLst/>
          <a:ahLst/>
          <a:cxnLst/>
          <a:rect l="0" t="0" r="0" b="0"/>
          <a:pathLst>
            <a:path>
              <a:moveTo>
                <a:pt x="0" y="20214"/>
              </a:moveTo>
              <a:lnTo>
                <a:pt x="781881" y="2021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110405" y="470190"/>
        <a:ext cx="39094" cy="39094"/>
      </dsp:txXfrm>
    </dsp:sp>
    <dsp:sp modelId="{D2FA1F1F-5FFE-47E7-9CDE-ED1E30BD94EF}">
      <dsp:nvSpPr>
        <dsp:cNvPr id="0" name=""/>
        <dsp:cNvSpPr/>
      </dsp:nvSpPr>
      <dsp:spPr>
        <a:xfrm>
          <a:off x="5520893" y="1062"/>
          <a:ext cx="1954702" cy="977351"/>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Mayor transparencia</a:t>
          </a:r>
          <a:endParaRPr lang="es-ES" sz="1400" kern="1200" dirty="0"/>
        </a:p>
      </dsp:txBody>
      <dsp:txXfrm>
        <a:off x="5549519" y="29688"/>
        <a:ext cx="1897450" cy="920099"/>
      </dsp:txXfrm>
    </dsp:sp>
    <dsp:sp modelId="{72EBAC1A-AEFF-4634-A6FD-CD86DB0B86AE}">
      <dsp:nvSpPr>
        <dsp:cNvPr id="0" name=""/>
        <dsp:cNvSpPr/>
      </dsp:nvSpPr>
      <dsp:spPr>
        <a:xfrm rot="21579514">
          <a:off x="2002421" y="2153220"/>
          <a:ext cx="749524" cy="40429"/>
        </a:xfrm>
        <a:custGeom>
          <a:avLst/>
          <a:gdLst/>
          <a:ahLst/>
          <a:cxnLst/>
          <a:rect l="0" t="0" r="0" b="0"/>
          <a:pathLst>
            <a:path>
              <a:moveTo>
                <a:pt x="0" y="20214"/>
              </a:moveTo>
              <a:lnTo>
                <a:pt x="749524" y="20214"/>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358445" y="2154697"/>
        <a:ext cx="37476" cy="37476"/>
      </dsp:txXfrm>
    </dsp:sp>
    <dsp:sp modelId="{A9B38756-CAB3-42F3-93FC-9FAAF5C06F61}">
      <dsp:nvSpPr>
        <dsp:cNvPr id="0" name=""/>
        <dsp:cNvSpPr/>
      </dsp:nvSpPr>
      <dsp:spPr>
        <a:xfrm>
          <a:off x="2751939" y="1682526"/>
          <a:ext cx="2210397" cy="977351"/>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S" sz="1400" kern="1200" dirty="0" smtClean="0"/>
            <a:t>Sólo cuestiones de LA MAYOR SIGNIFICATIVIDAD</a:t>
          </a:r>
          <a:endParaRPr lang="es-ES" sz="1400" kern="1200" dirty="0"/>
        </a:p>
      </dsp:txBody>
      <dsp:txXfrm>
        <a:off x="2780565" y="1711152"/>
        <a:ext cx="2153145" cy="920099"/>
      </dsp:txXfrm>
    </dsp:sp>
    <dsp:sp modelId="{D5E0265A-AC03-4C5E-A1B8-B2FCEF9779A7}">
      <dsp:nvSpPr>
        <dsp:cNvPr id="0" name=""/>
        <dsp:cNvSpPr/>
      </dsp:nvSpPr>
      <dsp:spPr>
        <a:xfrm rot="83204">
          <a:off x="4962238" y="2159080"/>
          <a:ext cx="668782" cy="40429"/>
        </a:xfrm>
        <a:custGeom>
          <a:avLst/>
          <a:gdLst/>
          <a:ahLst/>
          <a:cxnLst/>
          <a:rect l="0" t="0" r="0" b="0"/>
          <a:pathLst>
            <a:path>
              <a:moveTo>
                <a:pt x="0" y="20214"/>
              </a:moveTo>
              <a:lnTo>
                <a:pt x="668782" y="2021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279910" y="2162575"/>
        <a:ext cx="33439" cy="33439"/>
      </dsp:txXfrm>
    </dsp:sp>
    <dsp:sp modelId="{B7B6F2C2-82AC-4CA2-96A9-9536BC1FBF27}">
      <dsp:nvSpPr>
        <dsp:cNvPr id="0" name=""/>
        <dsp:cNvSpPr/>
      </dsp:nvSpPr>
      <dsp:spPr>
        <a:xfrm>
          <a:off x="5630923" y="1698711"/>
          <a:ext cx="1954702" cy="977351"/>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Así, los </a:t>
          </a:r>
          <a:r>
            <a:rPr lang="es-ES" sz="1400" b="1" kern="1200" dirty="0" smtClean="0"/>
            <a:t>USUARIOS</a:t>
          </a:r>
          <a:r>
            <a:rPr lang="es-ES" sz="1400" kern="1200" dirty="0" smtClean="0"/>
            <a:t> conocerán mejor la entidad</a:t>
          </a:r>
          <a:endParaRPr lang="es-ES" sz="1400" kern="1200" dirty="0"/>
        </a:p>
      </dsp:txBody>
      <dsp:txXfrm>
        <a:off x="5659549" y="1727337"/>
        <a:ext cx="1897450" cy="920099"/>
      </dsp:txXfrm>
    </dsp:sp>
    <dsp:sp modelId="{9428879D-9229-4147-AEEB-8B22B7106C25}">
      <dsp:nvSpPr>
        <dsp:cNvPr id="0" name=""/>
        <dsp:cNvSpPr/>
      </dsp:nvSpPr>
      <dsp:spPr>
        <a:xfrm rot="17991670">
          <a:off x="7093877" y="1317816"/>
          <a:ext cx="1958768" cy="40429"/>
        </a:xfrm>
        <a:custGeom>
          <a:avLst/>
          <a:gdLst/>
          <a:ahLst/>
          <a:cxnLst/>
          <a:rect l="0" t="0" r="0" b="0"/>
          <a:pathLst>
            <a:path>
              <a:moveTo>
                <a:pt x="0" y="20214"/>
              </a:moveTo>
              <a:lnTo>
                <a:pt x="1958768" y="2021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dirty="0"/>
        </a:p>
      </dsp:txBody>
      <dsp:txXfrm>
        <a:off x="8024292" y="1289062"/>
        <a:ext cx="97938" cy="97938"/>
      </dsp:txXfrm>
    </dsp:sp>
    <dsp:sp modelId="{AB557066-3833-4ADD-8525-FDA805C0EC2B}">
      <dsp:nvSpPr>
        <dsp:cNvPr id="0" name=""/>
        <dsp:cNvSpPr/>
      </dsp:nvSpPr>
      <dsp:spPr>
        <a:xfrm>
          <a:off x="8560897" y="0"/>
          <a:ext cx="1954702" cy="977351"/>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Los usuarios quieren saber las cuestiones más discutidas con RGE</a:t>
          </a:r>
        </a:p>
        <a:p>
          <a:pPr lvl="0" algn="ctr" defTabSz="622300">
            <a:lnSpc>
              <a:spcPct val="90000"/>
            </a:lnSpc>
            <a:spcBef>
              <a:spcPct val="0"/>
            </a:spcBef>
            <a:spcAft>
              <a:spcPct val="35000"/>
            </a:spcAft>
          </a:pPr>
          <a:r>
            <a:rPr lang="es-ES" sz="1400" kern="1200" dirty="0" smtClean="0"/>
            <a:t>(NIA-ES 260 (Revisada))</a:t>
          </a:r>
          <a:endParaRPr lang="es-ES" sz="1400" kern="1200" dirty="0"/>
        </a:p>
      </dsp:txBody>
      <dsp:txXfrm>
        <a:off x="8589523" y="28626"/>
        <a:ext cx="1897450" cy="920099"/>
      </dsp:txXfrm>
    </dsp:sp>
    <dsp:sp modelId="{F6867422-33DD-40A6-8494-59AB47D576D1}">
      <dsp:nvSpPr>
        <dsp:cNvPr id="0" name=""/>
        <dsp:cNvSpPr/>
      </dsp:nvSpPr>
      <dsp:spPr>
        <a:xfrm rot="57045">
          <a:off x="7585558" y="2175265"/>
          <a:ext cx="975405" cy="40429"/>
        </a:xfrm>
        <a:custGeom>
          <a:avLst/>
          <a:gdLst/>
          <a:ahLst/>
          <a:cxnLst/>
          <a:rect l="0" t="0" r="0" b="0"/>
          <a:pathLst>
            <a:path>
              <a:moveTo>
                <a:pt x="0" y="20214"/>
              </a:moveTo>
              <a:lnTo>
                <a:pt x="975405" y="2021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8048876" y="2171094"/>
        <a:ext cx="48770" cy="48770"/>
      </dsp:txXfrm>
    </dsp:sp>
    <dsp:sp modelId="{C2C89854-6FC5-4EEF-B527-1E9E8F9F9113}">
      <dsp:nvSpPr>
        <dsp:cNvPr id="0" name=""/>
        <dsp:cNvSpPr/>
      </dsp:nvSpPr>
      <dsp:spPr>
        <a:xfrm>
          <a:off x="8560897" y="1714896"/>
          <a:ext cx="1954702" cy="977351"/>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Los usuarios se supone que “saben leer” los EEFF</a:t>
          </a:r>
          <a:endParaRPr lang="es-ES" sz="1400" kern="1200" dirty="0"/>
        </a:p>
      </dsp:txBody>
      <dsp:txXfrm>
        <a:off x="8589523" y="1743522"/>
        <a:ext cx="1897450" cy="920099"/>
      </dsp:txXfrm>
    </dsp:sp>
    <dsp:sp modelId="{03CC79C3-376E-4E20-BFC5-30179D1A225A}">
      <dsp:nvSpPr>
        <dsp:cNvPr id="0" name=""/>
        <dsp:cNvSpPr/>
      </dsp:nvSpPr>
      <dsp:spPr>
        <a:xfrm rot="3660763">
          <a:off x="7092407" y="3004278"/>
          <a:ext cx="1913982" cy="40429"/>
        </a:xfrm>
        <a:custGeom>
          <a:avLst/>
          <a:gdLst/>
          <a:ahLst/>
          <a:cxnLst/>
          <a:rect l="0" t="0" r="0" b="0"/>
          <a:pathLst>
            <a:path>
              <a:moveTo>
                <a:pt x="0" y="20214"/>
              </a:moveTo>
              <a:lnTo>
                <a:pt x="1913982" y="2021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dirty="0"/>
        </a:p>
      </dsp:txBody>
      <dsp:txXfrm>
        <a:off x="8001549" y="2976644"/>
        <a:ext cx="95699" cy="95699"/>
      </dsp:txXfrm>
    </dsp:sp>
    <dsp:sp modelId="{E754A724-7380-42DD-90D7-66FC2B660D75}">
      <dsp:nvSpPr>
        <dsp:cNvPr id="0" name=""/>
        <dsp:cNvSpPr/>
      </dsp:nvSpPr>
      <dsp:spPr>
        <a:xfrm>
          <a:off x="8513171" y="3372924"/>
          <a:ext cx="1954702" cy="977351"/>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Los usuarios podrían involucrarse más con la dirección/RGE</a:t>
          </a:r>
          <a:endParaRPr lang="es-ES" sz="1400" kern="1200" dirty="0"/>
        </a:p>
      </dsp:txBody>
      <dsp:txXfrm>
        <a:off x="8541797" y="3401550"/>
        <a:ext cx="1897450" cy="920099"/>
      </dsp:txXfrm>
    </dsp:sp>
    <dsp:sp modelId="{19CEDFAA-C198-45D1-939C-B9854981F13A}">
      <dsp:nvSpPr>
        <dsp:cNvPr id="0" name=""/>
        <dsp:cNvSpPr/>
      </dsp:nvSpPr>
      <dsp:spPr>
        <a:xfrm rot="3907178">
          <a:off x="1464162" y="2998419"/>
          <a:ext cx="1858413" cy="40429"/>
        </a:xfrm>
        <a:custGeom>
          <a:avLst/>
          <a:gdLst/>
          <a:ahLst/>
          <a:cxnLst/>
          <a:rect l="0" t="0" r="0" b="0"/>
          <a:pathLst>
            <a:path>
              <a:moveTo>
                <a:pt x="0" y="20214"/>
              </a:moveTo>
              <a:lnTo>
                <a:pt x="1858413" y="20214"/>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dirty="0"/>
        </a:p>
      </dsp:txBody>
      <dsp:txXfrm>
        <a:off x="2346908" y="2972174"/>
        <a:ext cx="92920" cy="92920"/>
      </dsp:txXfrm>
    </dsp:sp>
    <dsp:sp modelId="{3CD1B44E-82E5-4769-99EF-41319C79BF7A}">
      <dsp:nvSpPr>
        <dsp:cNvPr id="0" name=""/>
        <dsp:cNvSpPr/>
      </dsp:nvSpPr>
      <dsp:spPr>
        <a:xfrm>
          <a:off x="2784309" y="3372924"/>
          <a:ext cx="1954702" cy="977351"/>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Puede haber beneficios  entre el auditor y RGE</a:t>
          </a:r>
          <a:endParaRPr lang="es-ES" sz="1400" kern="1200" dirty="0"/>
        </a:p>
      </dsp:txBody>
      <dsp:txXfrm>
        <a:off x="2812935" y="3401550"/>
        <a:ext cx="1897450" cy="920099"/>
      </dsp:txXfrm>
    </dsp:sp>
    <dsp:sp modelId="{975182DA-9039-490B-B65E-965EEDE0DF6B}">
      <dsp:nvSpPr>
        <dsp:cNvPr id="0" name=""/>
        <dsp:cNvSpPr/>
      </dsp:nvSpPr>
      <dsp:spPr>
        <a:xfrm>
          <a:off x="4739012" y="3841385"/>
          <a:ext cx="781881" cy="40429"/>
        </a:xfrm>
        <a:custGeom>
          <a:avLst/>
          <a:gdLst/>
          <a:ahLst/>
          <a:cxnLst/>
          <a:rect l="0" t="0" r="0" b="0"/>
          <a:pathLst>
            <a:path>
              <a:moveTo>
                <a:pt x="0" y="20214"/>
              </a:moveTo>
              <a:lnTo>
                <a:pt x="781881" y="2021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110405" y="3842052"/>
        <a:ext cx="39094" cy="39094"/>
      </dsp:txXfrm>
    </dsp:sp>
    <dsp:sp modelId="{08DA6EAE-A1AF-4BC7-BFB2-4A72F2040ACE}">
      <dsp:nvSpPr>
        <dsp:cNvPr id="0" name=""/>
        <dsp:cNvSpPr/>
      </dsp:nvSpPr>
      <dsp:spPr>
        <a:xfrm>
          <a:off x="5520893" y="3372924"/>
          <a:ext cx="1954702" cy="977351"/>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Mejora la comunicación; más atención de RGE a las revelaciones en EEFF</a:t>
          </a:r>
          <a:endParaRPr lang="es-ES" sz="1400" kern="1200" dirty="0"/>
        </a:p>
      </dsp:txBody>
      <dsp:txXfrm>
        <a:off x="5549519" y="3401550"/>
        <a:ext cx="1897450" cy="9200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27794-D8CD-4E06-A3B0-2240F864D34E}">
      <dsp:nvSpPr>
        <dsp:cNvPr id="0" name=""/>
        <dsp:cNvSpPr/>
      </dsp:nvSpPr>
      <dsp:spPr>
        <a:xfrm>
          <a:off x="0" y="1849005"/>
          <a:ext cx="2137833" cy="10689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Conviene no abusar de las KAM/AMRA en el Informe de Auditoría porque</a:t>
          </a:r>
          <a:endParaRPr lang="es-ES" sz="1700" kern="1200" dirty="0"/>
        </a:p>
      </dsp:txBody>
      <dsp:txXfrm>
        <a:off x="31307" y="1880312"/>
        <a:ext cx="2075219" cy="1006302"/>
      </dsp:txXfrm>
    </dsp:sp>
    <dsp:sp modelId="{91FB4A09-691D-4BA8-94FE-78B263891E75}">
      <dsp:nvSpPr>
        <dsp:cNvPr id="0" name=""/>
        <dsp:cNvSpPr/>
      </dsp:nvSpPr>
      <dsp:spPr>
        <a:xfrm rot="18809940">
          <a:off x="1943766" y="1914017"/>
          <a:ext cx="1245383" cy="35507"/>
        </a:xfrm>
        <a:custGeom>
          <a:avLst/>
          <a:gdLst/>
          <a:ahLst/>
          <a:cxnLst/>
          <a:rect l="0" t="0" r="0" b="0"/>
          <a:pathLst>
            <a:path>
              <a:moveTo>
                <a:pt x="0" y="17753"/>
              </a:moveTo>
              <a:lnTo>
                <a:pt x="1245383" y="1775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535323" y="1900636"/>
        <a:ext cx="62269" cy="62269"/>
      </dsp:txXfrm>
    </dsp:sp>
    <dsp:sp modelId="{CF452011-1CF2-442B-835B-42DB88B080BC}">
      <dsp:nvSpPr>
        <dsp:cNvPr id="0" name=""/>
        <dsp:cNvSpPr/>
      </dsp:nvSpPr>
      <dsp:spPr>
        <a:xfrm>
          <a:off x="2995083" y="945620"/>
          <a:ext cx="2137833" cy="10689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Una larga lista es contraria la aquello que es “lo más significativo”</a:t>
          </a:r>
          <a:endParaRPr lang="es-ES" sz="1700" kern="1200" dirty="0"/>
        </a:p>
      </dsp:txBody>
      <dsp:txXfrm>
        <a:off x="3026390" y="976927"/>
        <a:ext cx="2075219" cy="1006302"/>
      </dsp:txXfrm>
    </dsp:sp>
    <dsp:sp modelId="{85B1CF3D-8178-44AF-A495-F0429F540C37}">
      <dsp:nvSpPr>
        <dsp:cNvPr id="0" name=""/>
        <dsp:cNvSpPr/>
      </dsp:nvSpPr>
      <dsp:spPr>
        <a:xfrm rot="1248811">
          <a:off x="2107909" y="2528644"/>
          <a:ext cx="917097" cy="35507"/>
        </a:xfrm>
        <a:custGeom>
          <a:avLst/>
          <a:gdLst/>
          <a:ahLst/>
          <a:cxnLst/>
          <a:rect l="0" t="0" r="0" b="0"/>
          <a:pathLst>
            <a:path>
              <a:moveTo>
                <a:pt x="0" y="17753"/>
              </a:moveTo>
              <a:lnTo>
                <a:pt x="917097" y="1775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543530" y="2523471"/>
        <a:ext cx="45854" cy="45854"/>
      </dsp:txXfrm>
    </dsp:sp>
    <dsp:sp modelId="{A03E0FF7-8283-4AFE-AAAF-431EE25187CA}">
      <dsp:nvSpPr>
        <dsp:cNvPr id="0" name=""/>
        <dsp:cNvSpPr/>
      </dsp:nvSpPr>
      <dsp:spPr>
        <a:xfrm>
          <a:off x="2995083" y="2174875"/>
          <a:ext cx="2137833" cy="10689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Podrían dar pie a confusión en el lector, pues</a:t>
          </a:r>
          <a:endParaRPr lang="es-ES" sz="1700" kern="1200" dirty="0"/>
        </a:p>
      </dsp:txBody>
      <dsp:txXfrm>
        <a:off x="3026390" y="2206182"/>
        <a:ext cx="2075219" cy="1006302"/>
      </dsp:txXfrm>
    </dsp:sp>
    <dsp:sp modelId="{9F98934E-24AE-4779-B1A7-CA533A9AF612}">
      <dsp:nvSpPr>
        <dsp:cNvPr id="0" name=""/>
        <dsp:cNvSpPr/>
      </dsp:nvSpPr>
      <dsp:spPr>
        <a:xfrm rot="17692822">
          <a:off x="4544221" y="1769638"/>
          <a:ext cx="2032523" cy="35507"/>
        </a:xfrm>
        <a:custGeom>
          <a:avLst/>
          <a:gdLst/>
          <a:ahLst/>
          <a:cxnLst/>
          <a:rect l="0" t="0" r="0" b="0"/>
          <a:pathLst>
            <a:path>
              <a:moveTo>
                <a:pt x="0" y="17753"/>
              </a:moveTo>
              <a:lnTo>
                <a:pt x="2032523" y="177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dirty="0"/>
        </a:p>
      </dsp:txBody>
      <dsp:txXfrm>
        <a:off x="5509670" y="1736579"/>
        <a:ext cx="101626" cy="101626"/>
      </dsp:txXfrm>
    </dsp:sp>
    <dsp:sp modelId="{4E26BE77-0219-4DB7-ACC4-D10ABFCFED1B}">
      <dsp:nvSpPr>
        <dsp:cNvPr id="0" name=""/>
        <dsp:cNvSpPr/>
      </dsp:nvSpPr>
      <dsp:spPr>
        <a:xfrm>
          <a:off x="5988050" y="330993"/>
          <a:ext cx="2137833" cy="10689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No sustituyen revelaciones en EEFF</a:t>
          </a:r>
        </a:p>
        <a:p>
          <a:pPr lvl="0" algn="ctr" defTabSz="755650">
            <a:lnSpc>
              <a:spcPct val="90000"/>
            </a:lnSpc>
            <a:spcBef>
              <a:spcPct val="0"/>
            </a:spcBef>
            <a:spcAft>
              <a:spcPct val="35000"/>
            </a:spcAft>
          </a:pPr>
          <a:r>
            <a:rPr lang="es-ES" sz="1700" kern="1200" dirty="0" smtClean="0"/>
            <a:t>(memoria)</a:t>
          </a:r>
          <a:endParaRPr lang="es-ES" sz="1700" kern="1200" dirty="0"/>
        </a:p>
      </dsp:txBody>
      <dsp:txXfrm>
        <a:off x="6019357" y="362300"/>
        <a:ext cx="2075219" cy="1006302"/>
      </dsp:txXfrm>
    </dsp:sp>
    <dsp:sp modelId="{253E7FEE-7A3D-41CF-AF58-4641015BD9D5}">
      <dsp:nvSpPr>
        <dsp:cNvPr id="0" name=""/>
        <dsp:cNvSpPr/>
      </dsp:nvSpPr>
      <dsp:spPr>
        <a:xfrm rot="19457599">
          <a:off x="5033933" y="2384266"/>
          <a:ext cx="1053099" cy="35507"/>
        </a:xfrm>
        <a:custGeom>
          <a:avLst/>
          <a:gdLst/>
          <a:ahLst/>
          <a:cxnLst/>
          <a:rect l="0" t="0" r="0" b="0"/>
          <a:pathLst>
            <a:path>
              <a:moveTo>
                <a:pt x="0" y="17753"/>
              </a:moveTo>
              <a:lnTo>
                <a:pt x="1053099" y="177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534155" y="2375692"/>
        <a:ext cx="52654" cy="52654"/>
      </dsp:txXfrm>
    </dsp:sp>
    <dsp:sp modelId="{98E8D7F7-3E2D-4662-A54A-131FC3999436}">
      <dsp:nvSpPr>
        <dsp:cNvPr id="0" name=""/>
        <dsp:cNvSpPr/>
      </dsp:nvSpPr>
      <dsp:spPr>
        <a:xfrm>
          <a:off x="5988050" y="1560248"/>
          <a:ext cx="2137833" cy="10689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No suplen la OPINIÓN MODIFICADA</a:t>
          </a:r>
          <a:endParaRPr lang="es-ES" sz="1700" kern="1200" dirty="0"/>
        </a:p>
      </dsp:txBody>
      <dsp:txXfrm>
        <a:off x="6019357" y="1591555"/>
        <a:ext cx="2075219" cy="1006302"/>
      </dsp:txXfrm>
    </dsp:sp>
    <dsp:sp modelId="{21B1CBE4-3EE5-45C4-8233-42D3A1017ECA}">
      <dsp:nvSpPr>
        <dsp:cNvPr id="0" name=""/>
        <dsp:cNvSpPr/>
      </dsp:nvSpPr>
      <dsp:spPr>
        <a:xfrm rot="2142401">
          <a:off x="5033933" y="2998893"/>
          <a:ext cx="1053099" cy="35507"/>
        </a:xfrm>
        <a:custGeom>
          <a:avLst/>
          <a:gdLst/>
          <a:ahLst/>
          <a:cxnLst/>
          <a:rect l="0" t="0" r="0" b="0"/>
          <a:pathLst>
            <a:path>
              <a:moveTo>
                <a:pt x="0" y="17753"/>
              </a:moveTo>
              <a:lnTo>
                <a:pt x="1053099" y="177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5534155" y="2990319"/>
        <a:ext cx="52654" cy="52654"/>
      </dsp:txXfrm>
    </dsp:sp>
    <dsp:sp modelId="{9864DDB9-C20D-4897-93A8-83B0FE3CF0E9}">
      <dsp:nvSpPr>
        <dsp:cNvPr id="0" name=""/>
        <dsp:cNvSpPr/>
      </dsp:nvSpPr>
      <dsp:spPr>
        <a:xfrm>
          <a:off x="5988050" y="2789502"/>
          <a:ext cx="2137833" cy="10689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No eximen de informar sobre empresa en funcionamiento</a:t>
          </a:r>
          <a:endParaRPr lang="es-ES" sz="1700" kern="1200" dirty="0"/>
        </a:p>
      </dsp:txBody>
      <dsp:txXfrm>
        <a:off x="6019357" y="2820809"/>
        <a:ext cx="2075219" cy="1006302"/>
      </dsp:txXfrm>
    </dsp:sp>
    <dsp:sp modelId="{492B58DC-C792-42F1-A0E3-47F2594FB287}">
      <dsp:nvSpPr>
        <dsp:cNvPr id="0" name=""/>
        <dsp:cNvSpPr/>
      </dsp:nvSpPr>
      <dsp:spPr>
        <a:xfrm rot="3907178">
          <a:off x="4544221" y="3613520"/>
          <a:ext cx="2032523" cy="35507"/>
        </a:xfrm>
        <a:custGeom>
          <a:avLst/>
          <a:gdLst/>
          <a:ahLst/>
          <a:cxnLst/>
          <a:rect l="0" t="0" r="0" b="0"/>
          <a:pathLst>
            <a:path>
              <a:moveTo>
                <a:pt x="0" y="17753"/>
              </a:moveTo>
              <a:lnTo>
                <a:pt x="2032523" y="177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dirty="0"/>
        </a:p>
      </dsp:txBody>
      <dsp:txXfrm>
        <a:off x="5509670" y="3580461"/>
        <a:ext cx="101626" cy="101626"/>
      </dsp:txXfrm>
    </dsp:sp>
    <dsp:sp modelId="{F4DAB566-8D24-40AD-9AB2-17A7EBDD06AE}">
      <dsp:nvSpPr>
        <dsp:cNvPr id="0" name=""/>
        <dsp:cNvSpPr/>
      </dsp:nvSpPr>
      <dsp:spPr>
        <a:xfrm>
          <a:off x="5988050" y="4018756"/>
          <a:ext cx="2137833" cy="10689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NO SUPONEN UNA OPINIÓN SEPARADA SOBRE CUESTIONES PARTICULARES</a:t>
          </a:r>
          <a:endParaRPr lang="es-ES" sz="1700" kern="1200" dirty="0"/>
        </a:p>
      </dsp:txBody>
      <dsp:txXfrm>
        <a:off x="6019357" y="4050063"/>
        <a:ext cx="2075219" cy="10063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1FEC7-9FB3-4072-83B0-F885334241DA}">
      <dsp:nvSpPr>
        <dsp:cNvPr id="0" name=""/>
        <dsp:cNvSpPr/>
      </dsp:nvSpPr>
      <dsp:spPr>
        <a:xfrm>
          <a:off x="1330" y="567484"/>
          <a:ext cx="2838127" cy="17028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Determinar las KAM/AMRA</a:t>
          </a:r>
          <a:endParaRPr lang="es-ES" sz="3200" kern="1200" dirty="0"/>
        </a:p>
      </dsp:txBody>
      <dsp:txXfrm>
        <a:off x="51206" y="617360"/>
        <a:ext cx="2738375" cy="1603124"/>
      </dsp:txXfrm>
    </dsp:sp>
    <dsp:sp modelId="{CC4E81BF-0232-4154-B878-2D1A5CD1C1ED}">
      <dsp:nvSpPr>
        <dsp:cNvPr id="0" name=""/>
        <dsp:cNvSpPr/>
      </dsp:nvSpPr>
      <dsp:spPr>
        <a:xfrm>
          <a:off x="3123271" y="1066994"/>
          <a:ext cx="601683" cy="7038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s-ES" sz="2600" kern="1200" dirty="0" smtClean="0"/>
            <a:t>Y</a:t>
          </a:r>
          <a:endParaRPr lang="es-ES" sz="2600" kern="1200" dirty="0"/>
        </a:p>
      </dsp:txBody>
      <dsp:txXfrm>
        <a:off x="3123271" y="1207765"/>
        <a:ext cx="421178" cy="422313"/>
      </dsp:txXfrm>
    </dsp:sp>
    <dsp:sp modelId="{D91F0927-71EF-4583-A11C-F3C6CDEAEFE4}">
      <dsp:nvSpPr>
        <dsp:cNvPr id="0" name=""/>
        <dsp:cNvSpPr/>
      </dsp:nvSpPr>
      <dsp:spPr>
        <a:xfrm>
          <a:off x="3974709" y="567484"/>
          <a:ext cx="2838127" cy="17028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Comunicarlas en el informe de auditoría</a:t>
          </a:r>
          <a:endParaRPr lang="es-ES" sz="3200" kern="1200" dirty="0"/>
        </a:p>
      </dsp:txBody>
      <dsp:txXfrm>
        <a:off x="4024585" y="617360"/>
        <a:ext cx="2738375" cy="16031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DD6B5-2B43-402D-B3AA-B5BF6E2E0816}">
      <dsp:nvSpPr>
        <dsp:cNvPr id="0" name=""/>
        <dsp:cNvSpPr/>
      </dsp:nvSpPr>
      <dsp:spPr>
        <a:xfrm rot="10800000">
          <a:off x="0" y="0"/>
          <a:ext cx="3560495" cy="1226233"/>
        </a:xfrm>
        <a:prstGeom prst="trapezoid">
          <a:avLst>
            <a:gd name="adj" fmla="val 48393"/>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Cuestiones comunicadas con los RGE</a:t>
          </a:r>
          <a:endParaRPr lang="es-ES" sz="1600" kern="1200" dirty="0"/>
        </a:p>
      </dsp:txBody>
      <dsp:txXfrm rot="-10800000">
        <a:off x="623086" y="0"/>
        <a:ext cx="2314322" cy="1226233"/>
      </dsp:txXfrm>
    </dsp:sp>
    <dsp:sp modelId="{BF18B69A-0A49-4709-AEB5-2FEB67425DEE}">
      <dsp:nvSpPr>
        <dsp:cNvPr id="0" name=""/>
        <dsp:cNvSpPr/>
      </dsp:nvSpPr>
      <dsp:spPr>
        <a:xfrm rot="10800000">
          <a:off x="593415" y="1226233"/>
          <a:ext cx="2373664" cy="1226233"/>
        </a:xfrm>
        <a:prstGeom prst="trapezoid">
          <a:avLst>
            <a:gd name="adj" fmla="val 48393"/>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Cuestiones que requieren la </a:t>
          </a:r>
          <a:r>
            <a:rPr lang="es-ES" sz="1600" b="0" kern="1200" cap="none" spc="0" dirty="0" smtClean="0">
              <a:ln w="0"/>
              <a:solidFill>
                <a:schemeClr val="tx1"/>
              </a:solidFill>
              <a:effectLst>
                <a:outerShdw blurRad="38100" dist="19050" dir="2700000" algn="tl" rotWithShape="0">
                  <a:schemeClr val="dk1">
                    <a:alpha val="40000"/>
                  </a:schemeClr>
                </a:outerShdw>
              </a:effectLst>
            </a:rPr>
            <a:t>atención significativa </a:t>
          </a:r>
          <a:r>
            <a:rPr lang="es-ES" sz="1600" kern="1200" dirty="0" smtClean="0"/>
            <a:t>del auditor</a:t>
          </a:r>
          <a:endParaRPr lang="es-ES" sz="1600" kern="1200" dirty="0"/>
        </a:p>
      </dsp:txBody>
      <dsp:txXfrm rot="-10800000">
        <a:off x="1008807" y="1226233"/>
        <a:ext cx="1542881" cy="1226233"/>
      </dsp:txXfrm>
    </dsp:sp>
    <dsp:sp modelId="{A6DAD77B-F495-451B-B63C-945864D77E9E}">
      <dsp:nvSpPr>
        <dsp:cNvPr id="0" name=""/>
        <dsp:cNvSpPr/>
      </dsp:nvSpPr>
      <dsp:spPr>
        <a:xfrm rot="10800000">
          <a:off x="1187389" y="2440805"/>
          <a:ext cx="1186832" cy="1226233"/>
        </a:xfrm>
        <a:prstGeom prst="trapezoid">
          <a:avLst>
            <a:gd name="adj" fmla="val 5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¡KAM!</a:t>
          </a:r>
          <a:endParaRPr lang="es-ES" sz="1600" kern="1200" dirty="0"/>
        </a:p>
      </dsp:txBody>
      <dsp:txXfrm rot="-10800000">
        <a:off x="1187389" y="2440805"/>
        <a:ext cx="1186832" cy="12262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DF7ED-840B-4F8A-AFCD-B89BA21ACEDC}">
      <dsp:nvSpPr>
        <dsp:cNvPr id="0" name=""/>
        <dsp:cNvSpPr/>
      </dsp:nvSpPr>
      <dsp:spPr>
        <a:xfrm>
          <a:off x="906808" y="0"/>
          <a:ext cx="3047120" cy="157270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1º) Elegir entre las cuestiones comunicadas a los RGE, aquellas que han requerido su </a:t>
          </a:r>
          <a:r>
            <a:rPr lang="es-ES" sz="1800" b="1" u="sng" kern="1200" dirty="0" smtClean="0"/>
            <a:t>atención significativa</a:t>
          </a:r>
          <a:r>
            <a:rPr lang="es-ES" sz="1800" b="1" u="none" kern="1200" dirty="0" smtClean="0"/>
            <a:t> </a:t>
          </a:r>
          <a:r>
            <a:rPr lang="es-ES" sz="1800" b="0" u="none" kern="1200" dirty="0" smtClean="0"/>
            <a:t>(ver siguiente slide)  </a:t>
          </a:r>
          <a:endParaRPr lang="es-ES" sz="1800" b="0" u="none" kern="1200" dirty="0"/>
        </a:p>
      </dsp:txBody>
      <dsp:txXfrm>
        <a:off x="952871" y="46063"/>
        <a:ext cx="2954994" cy="1480581"/>
      </dsp:txXfrm>
    </dsp:sp>
    <dsp:sp modelId="{38E256C2-CCDE-496C-84AB-517BDE710D3C}">
      <dsp:nvSpPr>
        <dsp:cNvPr id="0" name=""/>
        <dsp:cNvSpPr/>
      </dsp:nvSpPr>
      <dsp:spPr>
        <a:xfrm rot="5309721">
          <a:off x="2166193" y="1612265"/>
          <a:ext cx="590328" cy="70771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p>
      </dsp:txBody>
      <dsp:txXfrm rot="-5400000">
        <a:off x="2246717" y="1670991"/>
        <a:ext cx="424630" cy="413230"/>
      </dsp:txXfrm>
    </dsp:sp>
    <dsp:sp modelId="{9F183EAF-805D-4558-B673-728D6CBD0C90}">
      <dsp:nvSpPr>
        <dsp:cNvPr id="0" name=""/>
        <dsp:cNvSpPr/>
      </dsp:nvSpPr>
      <dsp:spPr>
        <a:xfrm>
          <a:off x="968787" y="2359541"/>
          <a:ext cx="3047120" cy="157270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2º)De entre los “finalistas” anteriores, escogerá las </a:t>
          </a:r>
          <a:r>
            <a:rPr lang="es-ES" sz="1800" b="1" kern="1200" dirty="0" smtClean="0"/>
            <a:t>CUESTIONES DE LA MAYOR SIGNIFICATIVIDAD (KAM) </a:t>
          </a:r>
          <a:r>
            <a:rPr lang="es-ES" sz="1800" kern="1200" dirty="0" smtClean="0"/>
            <a:t>en la auditoría del período actual    </a:t>
          </a:r>
          <a:endParaRPr lang="es-ES" sz="1800" kern="1200" dirty="0"/>
        </a:p>
      </dsp:txBody>
      <dsp:txXfrm>
        <a:off x="1014850" y="2405604"/>
        <a:ext cx="2954994" cy="14805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B3D05-291D-44A0-8A01-2054230AD6FB}" type="datetimeFigureOut">
              <a:rPr lang="es-ES" smtClean="0"/>
              <a:t>11/01/2018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E8CB9-B7CB-4AE6-83E8-DA06956B104E}" type="slidenum">
              <a:rPr lang="es-ES" smtClean="0"/>
              <a:t>‹Nº›</a:t>
            </a:fld>
            <a:endParaRPr lang="es-ES"/>
          </a:p>
        </p:txBody>
      </p:sp>
    </p:spTree>
    <p:extLst>
      <p:ext uri="{BB962C8B-B14F-4D97-AF65-F5344CB8AC3E}">
        <p14:creationId xmlns:p14="http://schemas.microsoft.com/office/powerpoint/2010/main" val="73759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1</a:t>
            </a:fld>
            <a:endParaRPr lang="es-ES" dirty="0"/>
          </a:p>
        </p:txBody>
      </p:sp>
    </p:spTree>
    <p:extLst>
      <p:ext uri="{BB962C8B-B14F-4D97-AF65-F5344CB8AC3E}">
        <p14:creationId xmlns:p14="http://schemas.microsoft.com/office/powerpoint/2010/main" val="42513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11</a:t>
            </a:fld>
            <a:endParaRPr lang="es-ES" dirty="0"/>
          </a:p>
        </p:txBody>
      </p:sp>
    </p:spTree>
    <p:extLst>
      <p:ext uri="{BB962C8B-B14F-4D97-AF65-F5344CB8AC3E}">
        <p14:creationId xmlns:p14="http://schemas.microsoft.com/office/powerpoint/2010/main" val="148314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12</a:t>
            </a:fld>
            <a:endParaRPr lang="es-ES" dirty="0"/>
          </a:p>
        </p:txBody>
      </p:sp>
    </p:spTree>
    <p:extLst>
      <p:ext uri="{BB962C8B-B14F-4D97-AF65-F5344CB8AC3E}">
        <p14:creationId xmlns:p14="http://schemas.microsoft.com/office/powerpoint/2010/main" val="2295349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13</a:t>
            </a:fld>
            <a:endParaRPr lang="es-ES" dirty="0"/>
          </a:p>
        </p:txBody>
      </p:sp>
    </p:spTree>
    <p:extLst>
      <p:ext uri="{BB962C8B-B14F-4D97-AF65-F5344CB8AC3E}">
        <p14:creationId xmlns:p14="http://schemas.microsoft.com/office/powerpoint/2010/main" val="789374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14</a:t>
            </a:fld>
            <a:endParaRPr lang="es-ES" dirty="0"/>
          </a:p>
        </p:txBody>
      </p:sp>
    </p:spTree>
    <p:extLst>
      <p:ext uri="{BB962C8B-B14F-4D97-AF65-F5344CB8AC3E}">
        <p14:creationId xmlns:p14="http://schemas.microsoft.com/office/powerpoint/2010/main" val="2818359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15</a:t>
            </a:fld>
            <a:endParaRPr lang="es-ES" dirty="0"/>
          </a:p>
        </p:txBody>
      </p:sp>
    </p:spTree>
    <p:extLst>
      <p:ext uri="{BB962C8B-B14F-4D97-AF65-F5344CB8AC3E}">
        <p14:creationId xmlns:p14="http://schemas.microsoft.com/office/powerpoint/2010/main" val="3417189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16</a:t>
            </a:fld>
            <a:endParaRPr lang="es-ES" dirty="0"/>
          </a:p>
        </p:txBody>
      </p:sp>
    </p:spTree>
    <p:extLst>
      <p:ext uri="{BB962C8B-B14F-4D97-AF65-F5344CB8AC3E}">
        <p14:creationId xmlns:p14="http://schemas.microsoft.com/office/powerpoint/2010/main" val="1018773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17</a:t>
            </a:fld>
            <a:endParaRPr lang="es-ES" dirty="0"/>
          </a:p>
        </p:txBody>
      </p:sp>
    </p:spTree>
    <p:extLst>
      <p:ext uri="{BB962C8B-B14F-4D97-AF65-F5344CB8AC3E}">
        <p14:creationId xmlns:p14="http://schemas.microsoft.com/office/powerpoint/2010/main" val="202306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18</a:t>
            </a:fld>
            <a:endParaRPr lang="es-ES" dirty="0"/>
          </a:p>
        </p:txBody>
      </p:sp>
    </p:spTree>
    <p:extLst>
      <p:ext uri="{BB962C8B-B14F-4D97-AF65-F5344CB8AC3E}">
        <p14:creationId xmlns:p14="http://schemas.microsoft.com/office/powerpoint/2010/main" val="4263385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19</a:t>
            </a:fld>
            <a:endParaRPr lang="es-ES" dirty="0"/>
          </a:p>
        </p:txBody>
      </p:sp>
    </p:spTree>
    <p:extLst>
      <p:ext uri="{BB962C8B-B14F-4D97-AF65-F5344CB8AC3E}">
        <p14:creationId xmlns:p14="http://schemas.microsoft.com/office/powerpoint/2010/main" val="3117417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21</a:t>
            </a:fld>
            <a:endParaRPr lang="es-ES" dirty="0"/>
          </a:p>
        </p:txBody>
      </p:sp>
    </p:spTree>
    <p:extLst>
      <p:ext uri="{BB962C8B-B14F-4D97-AF65-F5344CB8AC3E}">
        <p14:creationId xmlns:p14="http://schemas.microsoft.com/office/powerpoint/2010/main" val="281606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3</a:t>
            </a:fld>
            <a:endParaRPr lang="es-ES" dirty="0"/>
          </a:p>
        </p:txBody>
      </p:sp>
    </p:spTree>
    <p:extLst>
      <p:ext uri="{BB962C8B-B14F-4D97-AF65-F5344CB8AC3E}">
        <p14:creationId xmlns:p14="http://schemas.microsoft.com/office/powerpoint/2010/main" val="2955818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22</a:t>
            </a:fld>
            <a:endParaRPr lang="es-ES" dirty="0"/>
          </a:p>
        </p:txBody>
      </p:sp>
    </p:spTree>
    <p:extLst>
      <p:ext uri="{BB962C8B-B14F-4D97-AF65-F5344CB8AC3E}">
        <p14:creationId xmlns:p14="http://schemas.microsoft.com/office/powerpoint/2010/main" val="887787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23</a:t>
            </a:fld>
            <a:endParaRPr lang="es-ES" dirty="0"/>
          </a:p>
        </p:txBody>
      </p:sp>
    </p:spTree>
    <p:extLst>
      <p:ext uri="{BB962C8B-B14F-4D97-AF65-F5344CB8AC3E}">
        <p14:creationId xmlns:p14="http://schemas.microsoft.com/office/powerpoint/2010/main" val="797952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24</a:t>
            </a:fld>
            <a:endParaRPr lang="es-ES" dirty="0"/>
          </a:p>
        </p:txBody>
      </p:sp>
    </p:spTree>
    <p:extLst>
      <p:ext uri="{BB962C8B-B14F-4D97-AF65-F5344CB8AC3E}">
        <p14:creationId xmlns:p14="http://schemas.microsoft.com/office/powerpoint/2010/main" val="561629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25</a:t>
            </a:fld>
            <a:endParaRPr lang="es-ES" dirty="0"/>
          </a:p>
        </p:txBody>
      </p:sp>
    </p:spTree>
    <p:extLst>
      <p:ext uri="{BB962C8B-B14F-4D97-AF65-F5344CB8AC3E}">
        <p14:creationId xmlns:p14="http://schemas.microsoft.com/office/powerpoint/2010/main" val="649958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26</a:t>
            </a:fld>
            <a:endParaRPr lang="es-ES" dirty="0"/>
          </a:p>
        </p:txBody>
      </p:sp>
    </p:spTree>
    <p:extLst>
      <p:ext uri="{BB962C8B-B14F-4D97-AF65-F5344CB8AC3E}">
        <p14:creationId xmlns:p14="http://schemas.microsoft.com/office/powerpoint/2010/main" val="2415631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27</a:t>
            </a:fld>
            <a:endParaRPr lang="es-ES" dirty="0"/>
          </a:p>
        </p:txBody>
      </p:sp>
    </p:spTree>
    <p:extLst>
      <p:ext uri="{BB962C8B-B14F-4D97-AF65-F5344CB8AC3E}">
        <p14:creationId xmlns:p14="http://schemas.microsoft.com/office/powerpoint/2010/main" val="3752136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28</a:t>
            </a:fld>
            <a:endParaRPr lang="es-ES" dirty="0"/>
          </a:p>
        </p:txBody>
      </p:sp>
    </p:spTree>
    <p:extLst>
      <p:ext uri="{BB962C8B-B14F-4D97-AF65-F5344CB8AC3E}">
        <p14:creationId xmlns:p14="http://schemas.microsoft.com/office/powerpoint/2010/main" val="61743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29</a:t>
            </a:fld>
            <a:endParaRPr lang="es-ES" dirty="0"/>
          </a:p>
        </p:txBody>
      </p:sp>
    </p:spTree>
    <p:extLst>
      <p:ext uri="{BB962C8B-B14F-4D97-AF65-F5344CB8AC3E}">
        <p14:creationId xmlns:p14="http://schemas.microsoft.com/office/powerpoint/2010/main" val="4252484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30</a:t>
            </a:fld>
            <a:endParaRPr lang="es-ES" dirty="0"/>
          </a:p>
        </p:txBody>
      </p:sp>
    </p:spTree>
    <p:extLst>
      <p:ext uri="{BB962C8B-B14F-4D97-AF65-F5344CB8AC3E}">
        <p14:creationId xmlns:p14="http://schemas.microsoft.com/office/powerpoint/2010/main" val="3861952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31</a:t>
            </a:fld>
            <a:endParaRPr lang="es-ES" dirty="0"/>
          </a:p>
        </p:txBody>
      </p:sp>
    </p:spTree>
    <p:extLst>
      <p:ext uri="{BB962C8B-B14F-4D97-AF65-F5344CB8AC3E}">
        <p14:creationId xmlns:p14="http://schemas.microsoft.com/office/powerpoint/2010/main" val="421347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4</a:t>
            </a:fld>
            <a:endParaRPr lang="es-ES" dirty="0"/>
          </a:p>
        </p:txBody>
      </p:sp>
    </p:spTree>
    <p:extLst>
      <p:ext uri="{BB962C8B-B14F-4D97-AF65-F5344CB8AC3E}">
        <p14:creationId xmlns:p14="http://schemas.microsoft.com/office/powerpoint/2010/main" val="3137184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32</a:t>
            </a:fld>
            <a:endParaRPr lang="es-ES" dirty="0"/>
          </a:p>
        </p:txBody>
      </p:sp>
    </p:spTree>
    <p:extLst>
      <p:ext uri="{BB962C8B-B14F-4D97-AF65-F5344CB8AC3E}">
        <p14:creationId xmlns:p14="http://schemas.microsoft.com/office/powerpoint/2010/main" val="2503184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33</a:t>
            </a:fld>
            <a:endParaRPr lang="es-ES" dirty="0"/>
          </a:p>
        </p:txBody>
      </p:sp>
    </p:spTree>
    <p:extLst>
      <p:ext uri="{BB962C8B-B14F-4D97-AF65-F5344CB8AC3E}">
        <p14:creationId xmlns:p14="http://schemas.microsoft.com/office/powerpoint/2010/main" val="2999592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34</a:t>
            </a:fld>
            <a:endParaRPr lang="es-ES" dirty="0"/>
          </a:p>
        </p:txBody>
      </p:sp>
    </p:spTree>
    <p:extLst>
      <p:ext uri="{BB962C8B-B14F-4D97-AF65-F5344CB8AC3E}">
        <p14:creationId xmlns:p14="http://schemas.microsoft.com/office/powerpoint/2010/main" val="1772793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35</a:t>
            </a:fld>
            <a:endParaRPr lang="es-ES" dirty="0"/>
          </a:p>
        </p:txBody>
      </p:sp>
    </p:spTree>
    <p:extLst>
      <p:ext uri="{BB962C8B-B14F-4D97-AF65-F5344CB8AC3E}">
        <p14:creationId xmlns:p14="http://schemas.microsoft.com/office/powerpoint/2010/main" val="1536209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36</a:t>
            </a:fld>
            <a:endParaRPr lang="es-ES" dirty="0"/>
          </a:p>
        </p:txBody>
      </p:sp>
    </p:spTree>
    <p:extLst>
      <p:ext uri="{BB962C8B-B14F-4D97-AF65-F5344CB8AC3E}">
        <p14:creationId xmlns:p14="http://schemas.microsoft.com/office/powerpoint/2010/main" val="4102478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37</a:t>
            </a:fld>
            <a:endParaRPr lang="es-ES" dirty="0"/>
          </a:p>
        </p:txBody>
      </p:sp>
    </p:spTree>
    <p:extLst>
      <p:ext uri="{BB962C8B-B14F-4D97-AF65-F5344CB8AC3E}">
        <p14:creationId xmlns:p14="http://schemas.microsoft.com/office/powerpoint/2010/main" val="3970864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38</a:t>
            </a:fld>
            <a:endParaRPr lang="es-ES" dirty="0"/>
          </a:p>
        </p:txBody>
      </p:sp>
    </p:spTree>
    <p:extLst>
      <p:ext uri="{BB962C8B-B14F-4D97-AF65-F5344CB8AC3E}">
        <p14:creationId xmlns:p14="http://schemas.microsoft.com/office/powerpoint/2010/main" val="3863069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39</a:t>
            </a:fld>
            <a:endParaRPr lang="es-ES" dirty="0"/>
          </a:p>
        </p:txBody>
      </p:sp>
    </p:spTree>
    <p:extLst>
      <p:ext uri="{BB962C8B-B14F-4D97-AF65-F5344CB8AC3E}">
        <p14:creationId xmlns:p14="http://schemas.microsoft.com/office/powerpoint/2010/main" val="3048698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40</a:t>
            </a:fld>
            <a:endParaRPr lang="es-ES" dirty="0"/>
          </a:p>
        </p:txBody>
      </p:sp>
    </p:spTree>
    <p:extLst>
      <p:ext uri="{BB962C8B-B14F-4D97-AF65-F5344CB8AC3E}">
        <p14:creationId xmlns:p14="http://schemas.microsoft.com/office/powerpoint/2010/main" val="4247412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41</a:t>
            </a:fld>
            <a:endParaRPr lang="es-ES" dirty="0"/>
          </a:p>
        </p:txBody>
      </p:sp>
    </p:spTree>
    <p:extLst>
      <p:ext uri="{BB962C8B-B14F-4D97-AF65-F5344CB8AC3E}">
        <p14:creationId xmlns:p14="http://schemas.microsoft.com/office/powerpoint/2010/main" val="105946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5</a:t>
            </a:fld>
            <a:endParaRPr lang="es-ES" dirty="0"/>
          </a:p>
        </p:txBody>
      </p:sp>
    </p:spTree>
    <p:extLst>
      <p:ext uri="{BB962C8B-B14F-4D97-AF65-F5344CB8AC3E}">
        <p14:creationId xmlns:p14="http://schemas.microsoft.com/office/powerpoint/2010/main" val="1470654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42</a:t>
            </a:fld>
            <a:endParaRPr lang="es-ES" dirty="0"/>
          </a:p>
        </p:txBody>
      </p:sp>
    </p:spTree>
    <p:extLst>
      <p:ext uri="{BB962C8B-B14F-4D97-AF65-F5344CB8AC3E}">
        <p14:creationId xmlns:p14="http://schemas.microsoft.com/office/powerpoint/2010/main" val="35527390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43</a:t>
            </a:fld>
            <a:endParaRPr lang="es-ES" dirty="0"/>
          </a:p>
        </p:txBody>
      </p:sp>
    </p:spTree>
    <p:extLst>
      <p:ext uri="{BB962C8B-B14F-4D97-AF65-F5344CB8AC3E}">
        <p14:creationId xmlns:p14="http://schemas.microsoft.com/office/powerpoint/2010/main" val="1838254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44</a:t>
            </a:fld>
            <a:endParaRPr lang="es-ES" dirty="0"/>
          </a:p>
        </p:txBody>
      </p:sp>
    </p:spTree>
    <p:extLst>
      <p:ext uri="{BB962C8B-B14F-4D97-AF65-F5344CB8AC3E}">
        <p14:creationId xmlns:p14="http://schemas.microsoft.com/office/powerpoint/2010/main" val="872065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45</a:t>
            </a:fld>
            <a:endParaRPr lang="es-ES" dirty="0"/>
          </a:p>
        </p:txBody>
      </p:sp>
    </p:spTree>
    <p:extLst>
      <p:ext uri="{BB962C8B-B14F-4D97-AF65-F5344CB8AC3E}">
        <p14:creationId xmlns:p14="http://schemas.microsoft.com/office/powerpoint/2010/main" val="1996649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46</a:t>
            </a:fld>
            <a:endParaRPr lang="es-ES" dirty="0"/>
          </a:p>
        </p:txBody>
      </p:sp>
    </p:spTree>
    <p:extLst>
      <p:ext uri="{BB962C8B-B14F-4D97-AF65-F5344CB8AC3E}">
        <p14:creationId xmlns:p14="http://schemas.microsoft.com/office/powerpoint/2010/main" val="3887801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47</a:t>
            </a:fld>
            <a:endParaRPr lang="es-ES" dirty="0"/>
          </a:p>
        </p:txBody>
      </p:sp>
    </p:spTree>
    <p:extLst>
      <p:ext uri="{BB962C8B-B14F-4D97-AF65-F5344CB8AC3E}">
        <p14:creationId xmlns:p14="http://schemas.microsoft.com/office/powerpoint/2010/main" val="36855136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48</a:t>
            </a:fld>
            <a:endParaRPr lang="es-ES" dirty="0"/>
          </a:p>
        </p:txBody>
      </p:sp>
    </p:spTree>
    <p:extLst>
      <p:ext uri="{BB962C8B-B14F-4D97-AF65-F5344CB8AC3E}">
        <p14:creationId xmlns:p14="http://schemas.microsoft.com/office/powerpoint/2010/main" val="2633815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49</a:t>
            </a:fld>
            <a:endParaRPr lang="es-ES" dirty="0"/>
          </a:p>
        </p:txBody>
      </p:sp>
    </p:spTree>
    <p:extLst>
      <p:ext uri="{BB962C8B-B14F-4D97-AF65-F5344CB8AC3E}">
        <p14:creationId xmlns:p14="http://schemas.microsoft.com/office/powerpoint/2010/main" val="3754889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50</a:t>
            </a:fld>
            <a:endParaRPr lang="es-ES" dirty="0"/>
          </a:p>
        </p:txBody>
      </p:sp>
    </p:spTree>
    <p:extLst>
      <p:ext uri="{BB962C8B-B14F-4D97-AF65-F5344CB8AC3E}">
        <p14:creationId xmlns:p14="http://schemas.microsoft.com/office/powerpoint/2010/main" val="3380298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51</a:t>
            </a:fld>
            <a:endParaRPr lang="es-ES" dirty="0"/>
          </a:p>
        </p:txBody>
      </p:sp>
    </p:spTree>
    <p:extLst>
      <p:ext uri="{BB962C8B-B14F-4D97-AF65-F5344CB8AC3E}">
        <p14:creationId xmlns:p14="http://schemas.microsoft.com/office/powerpoint/2010/main" val="379193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6</a:t>
            </a:fld>
            <a:endParaRPr lang="es-ES" dirty="0"/>
          </a:p>
        </p:txBody>
      </p:sp>
    </p:spTree>
    <p:extLst>
      <p:ext uri="{BB962C8B-B14F-4D97-AF65-F5344CB8AC3E}">
        <p14:creationId xmlns:p14="http://schemas.microsoft.com/office/powerpoint/2010/main" val="4551239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52</a:t>
            </a:fld>
            <a:endParaRPr lang="es-ES" dirty="0"/>
          </a:p>
        </p:txBody>
      </p:sp>
    </p:spTree>
    <p:extLst>
      <p:ext uri="{BB962C8B-B14F-4D97-AF65-F5344CB8AC3E}">
        <p14:creationId xmlns:p14="http://schemas.microsoft.com/office/powerpoint/2010/main" val="20066275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53</a:t>
            </a:fld>
            <a:endParaRPr lang="es-ES" dirty="0"/>
          </a:p>
        </p:txBody>
      </p:sp>
    </p:spTree>
    <p:extLst>
      <p:ext uri="{BB962C8B-B14F-4D97-AF65-F5344CB8AC3E}">
        <p14:creationId xmlns:p14="http://schemas.microsoft.com/office/powerpoint/2010/main" val="29993580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54</a:t>
            </a:fld>
            <a:endParaRPr lang="es-ES" dirty="0"/>
          </a:p>
        </p:txBody>
      </p:sp>
    </p:spTree>
    <p:extLst>
      <p:ext uri="{BB962C8B-B14F-4D97-AF65-F5344CB8AC3E}">
        <p14:creationId xmlns:p14="http://schemas.microsoft.com/office/powerpoint/2010/main" val="3055757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55</a:t>
            </a:fld>
            <a:endParaRPr lang="es-ES" dirty="0"/>
          </a:p>
        </p:txBody>
      </p:sp>
    </p:spTree>
    <p:extLst>
      <p:ext uri="{BB962C8B-B14F-4D97-AF65-F5344CB8AC3E}">
        <p14:creationId xmlns:p14="http://schemas.microsoft.com/office/powerpoint/2010/main" val="1310587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56</a:t>
            </a:fld>
            <a:endParaRPr lang="es-ES" dirty="0"/>
          </a:p>
        </p:txBody>
      </p:sp>
    </p:spTree>
    <p:extLst>
      <p:ext uri="{BB962C8B-B14F-4D97-AF65-F5344CB8AC3E}">
        <p14:creationId xmlns:p14="http://schemas.microsoft.com/office/powerpoint/2010/main" val="36845910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57</a:t>
            </a:fld>
            <a:endParaRPr lang="es-ES" dirty="0"/>
          </a:p>
        </p:txBody>
      </p:sp>
    </p:spTree>
    <p:extLst>
      <p:ext uri="{BB962C8B-B14F-4D97-AF65-F5344CB8AC3E}">
        <p14:creationId xmlns:p14="http://schemas.microsoft.com/office/powerpoint/2010/main" val="5098570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58</a:t>
            </a:fld>
            <a:endParaRPr lang="es-ES" dirty="0"/>
          </a:p>
        </p:txBody>
      </p:sp>
    </p:spTree>
    <p:extLst>
      <p:ext uri="{BB962C8B-B14F-4D97-AF65-F5344CB8AC3E}">
        <p14:creationId xmlns:p14="http://schemas.microsoft.com/office/powerpoint/2010/main" val="41842944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59</a:t>
            </a:fld>
            <a:endParaRPr lang="es-ES" dirty="0"/>
          </a:p>
        </p:txBody>
      </p:sp>
    </p:spTree>
    <p:extLst>
      <p:ext uri="{BB962C8B-B14F-4D97-AF65-F5344CB8AC3E}">
        <p14:creationId xmlns:p14="http://schemas.microsoft.com/office/powerpoint/2010/main" val="27475535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60</a:t>
            </a:fld>
            <a:endParaRPr lang="es-ES" dirty="0"/>
          </a:p>
        </p:txBody>
      </p:sp>
    </p:spTree>
    <p:extLst>
      <p:ext uri="{BB962C8B-B14F-4D97-AF65-F5344CB8AC3E}">
        <p14:creationId xmlns:p14="http://schemas.microsoft.com/office/powerpoint/2010/main" val="15166285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61</a:t>
            </a:fld>
            <a:endParaRPr lang="es-ES" dirty="0"/>
          </a:p>
        </p:txBody>
      </p:sp>
    </p:spTree>
    <p:extLst>
      <p:ext uri="{BB962C8B-B14F-4D97-AF65-F5344CB8AC3E}">
        <p14:creationId xmlns:p14="http://schemas.microsoft.com/office/powerpoint/2010/main" val="293099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7</a:t>
            </a:fld>
            <a:endParaRPr lang="es-ES" dirty="0"/>
          </a:p>
        </p:txBody>
      </p:sp>
    </p:spTree>
    <p:extLst>
      <p:ext uri="{BB962C8B-B14F-4D97-AF65-F5344CB8AC3E}">
        <p14:creationId xmlns:p14="http://schemas.microsoft.com/office/powerpoint/2010/main" val="4627792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62</a:t>
            </a:fld>
            <a:endParaRPr lang="es-ES" dirty="0"/>
          </a:p>
        </p:txBody>
      </p:sp>
    </p:spTree>
    <p:extLst>
      <p:ext uri="{BB962C8B-B14F-4D97-AF65-F5344CB8AC3E}">
        <p14:creationId xmlns:p14="http://schemas.microsoft.com/office/powerpoint/2010/main" val="13210431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63</a:t>
            </a:fld>
            <a:endParaRPr lang="es-ES" dirty="0"/>
          </a:p>
        </p:txBody>
      </p:sp>
    </p:spTree>
    <p:extLst>
      <p:ext uri="{BB962C8B-B14F-4D97-AF65-F5344CB8AC3E}">
        <p14:creationId xmlns:p14="http://schemas.microsoft.com/office/powerpoint/2010/main" val="16616134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64</a:t>
            </a:fld>
            <a:endParaRPr lang="es-ES" dirty="0"/>
          </a:p>
        </p:txBody>
      </p:sp>
    </p:spTree>
    <p:extLst>
      <p:ext uri="{BB962C8B-B14F-4D97-AF65-F5344CB8AC3E}">
        <p14:creationId xmlns:p14="http://schemas.microsoft.com/office/powerpoint/2010/main" val="27805169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65</a:t>
            </a:fld>
            <a:endParaRPr lang="es-ES" dirty="0"/>
          </a:p>
        </p:txBody>
      </p:sp>
    </p:spTree>
    <p:extLst>
      <p:ext uri="{BB962C8B-B14F-4D97-AF65-F5344CB8AC3E}">
        <p14:creationId xmlns:p14="http://schemas.microsoft.com/office/powerpoint/2010/main" val="34894418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66</a:t>
            </a:fld>
            <a:endParaRPr lang="es-ES" dirty="0"/>
          </a:p>
        </p:txBody>
      </p:sp>
    </p:spTree>
    <p:extLst>
      <p:ext uri="{BB962C8B-B14F-4D97-AF65-F5344CB8AC3E}">
        <p14:creationId xmlns:p14="http://schemas.microsoft.com/office/powerpoint/2010/main" val="17365929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67</a:t>
            </a:fld>
            <a:endParaRPr lang="es-ES" dirty="0"/>
          </a:p>
        </p:txBody>
      </p:sp>
    </p:spTree>
    <p:extLst>
      <p:ext uri="{BB962C8B-B14F-4D97-AF65-F5344CB8AC3E}">
        <p14:creationId xmlns:p14="http://schemas.microsoft.com/office/powerpoint/2010/main" val="26589926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69</a:t>
            </a:fld>
            <a:endParaRPr lang="es-ES" dirty="0"/>
          </a:p>
        </p:txBody>
      </p:sp>
    </p:spTree>
    <p:extLst>
      <p:ext uri="{BB962C8B-B14F-4D97-AF65-F5344CB8AC3E}">
        <p14:creationId xmlns:p14="http://schemas.microsoft.com/office/powerpoint/2010/main" val="20132856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70</a:t>
            </a:fld>
            <a:endParaRPr lang="es-ES" dirty="0"/>
          </a:p>
        </p:txBody>
      </p:sp>
    </p:spTree>
    <p:extLst>
      <p:ext uri="{BB962C8B-B14F-4D97-AF65-F5344CB8AC3E}">
        <p14:creationId xmlns:p14="http://schemas.microsoft.com/office/powerpoint/2010/main" val="32749740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71</a:t>
            </a:fld>
            <a:endParaRPr lang="es-ES" dirty="0"/>
          </a:p>
        </p:txBody>
      </p:sp>
    </p:spTree>
    <p:extLst>
      <p:ext uri="{BB962C8B-B14F-4D97-AF65-F5344CB8AC3E}">
        <p14:creationId xmlns:p14="http://schemas.microsoft.com/office/powerpoint/2010/main" val="31367378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72</a:t>
            </a:fld>
            <a:endParaRPr lang="es-ES" dirty="0"/>
          </a:p>
        </p:txBody>
      </p:sp>
    </p:spTree>
    <p:extLst>
      <p:ext uri="{BB962C8B-B14F-4D97-AF65-F5344CB8AC3E}">
        <p14:creationId xmlns:p14="http://schemas.microsoft.com/office/powerpoint/2010/main" val="2119351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8</a:t>
            </a:fld>
            <a:endParaRPr lang="es-ES" dirty="0"/>
          </a:p>
        </p:txBody>
      </p:sp>
    </p:spTree>
    <p:extLst>
      <p:ext uri="{BB962C8B-B14F-4D97-AF65-F5344CB8AC3E}">
        <p14:creationId xmlns:p14="http://schemas.microsoft.com/office/powerpoint/2010/main" val="11227397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73</a:t>
            </a:fld>
            <a:endParaRPr lang="es-ES" dirty="0"/>
          </a:p>
        </p:txBody>
      </p:sp>
    </p:spTree>
    <p:extLst>
      <p:ext uri="{BB962C8B-B14F-4D97-AF65-F5344CB8AC3E}">
        <p14:creationId xmlns:p14="http://schemas.microsoft.com/office/powerpoint/2010/main" val="5476339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74</a:t>
            </a:fld>
            <a:endParaRPr lang="es-ES" dirty="0"/>
          </a:p>
        </p:txBody>
      </p:sp>
    </p:spTree>
    <p:extLst>
      <p:ext uri="{BB962C8B-B14F-4D97-AF65-F5344CB8AC3E}">
        <p14:creationId xmlns:p14="http://schemas.microsoft.com/office/powerpoint/2010/main" val="13039290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75</a:t>
            </a:fld>
            <a:endParaRPr lang="es-ES" dirty="0"/>
          </a:p>
        </p:txBody>
      </p:sp>
    </p:spTree>
    <p:extLst>
      <p:ext uri="{BB962C8B-B14F-4D97-AF65-F5344CB8AC3E}">
        <p14:creationId xmlns:p14="http://schemas.microsoft.com/office/powerpoint/2010/main" val="24166887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76</a:t>
            </a:fld>
            <a:endParaRPr lang="es-ES" dirty="0"/>
          </a:p>
        </p:txBody>
      </p:sp>
    </p:spTree>
    <p:extLst>
      <p:ext uri="{BB962C8B-B14F-4D97-AF65-F5344CB8AC3E}">
        <p14:creationId xmlns:p14="http://schemas.microsoft.com/office/powerpoint/2010/main" val="23321596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77</a:t>
            </a:fld>
            <a:endParaRPr lang="es-ES" dirty="0"/>
          </a:p>
        </p:txBody>
      </p:sp>
    </p:spTree>
    <p:extLst>
      <p:ext uri="{BB962C8B-B14F-4D97-AF65-F5344CB8AC3E}">
        <p14:creationId xmlns:p14="http://schemas.microsoft.com/office/powerpoint/2010/main" val="9180148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78</a:t>
            </a:fld>
            <a:endParaRPr lang="es-ES" dirty="0"/>
          </a:p>
        </p:txBody>
      </p:sp>
    </p:spTree>
    <p:extLst>
      <p:ext uri="{BB962C8B-B14F-4D97-AF65-F5344CB8AC3E}">
        <p14:creationId xmlns:p14="http://schemas.microsoft.com/office/powerpoint/2010/main" val="5428121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79</a:t>
            </a:fld>
            <a:endParaRPr lang="es-ES" dirty="0"/>
          </a:p>
        </p:txBody>
      </p:sp>
    </p:spTree>
    <p:extLst>
      <p:ext uri="{BB962C8B-B14F-4D97-AF65-F5344CB8AC3E}">
        <p14:creationId xmlns:p14="http://schemas.microsoft.com/office/powerpoint/2010/main" val="4941353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80</a:t>
            </a:fld>
            <a:endParaRPr lang="es-ES" dirty="0"/>
          </a:p>
        </p:txBody>
      </p:sp>
    </p:spTree>
    <p:extLst>
      <p:ext uri="{BB962C8B-B14F-4D97-AF65-F5344CB8AC3E}">
        <p14:creationId xmlns:p14="http://schemas.microsoft.com/office/powerpoint/2010/main" val="14866279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81</a:t>
            </a:fld>
            <a:endParaRPr lang="es-ES" dirty="0"/>
          </a:p>
        </p:txBody>
      </p:sp>
    </p:spTree>
    <p:extLst>
      <p:ext uri="{BB962C8B-B14F-4D97-AF65-F5344CB8AC3E}">
        <p14:creationId xmlns:p14="http://schemas.microsoft.com/office/powerpoint/2010/main" val="2982295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9</a:t>
            </a:fld>
            <a:endParaRPr lang="es-ES" dirty="0"/>
          </a:p>
        </p:txBody>
      </p:sp>
    </p:spTree>
    <p:extLst>
      <p:ext uri="{BB962C8B-B14F-4D97-AF65-F5344CB8AC3E}">
        <p14:creationId xmlns:p14="http://schemas.microsoft.com/office/powerpoint/2010/main" val="17349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1201CA7-FCFC-4CE1-A1D2-040889765267}" type="slidenum">
              <a:rPr lang="es-ES" smtClean="0"/>
              <a:t>10</a:t>
            </a:fld>
            <a:endParaRPr lang="es-ES" dirty="0"/>
          </a:p>
        </p:txBody>
      </p:sp>
    </p:spTree>
    <p:extLst>
      <p:ext uri="{BB962C8B-B14F-4D97-AF65-F5344CB8AC3E}">
        <p14:creationId xmlns:p14="http://schemas.microsoft.com/office/powerpoint/2010/main" val="14625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45B8747D-3E5E-4D86-AEE6-8A6309E2D099}" type="datetime1">
              <a:rPr lang="es-ES" smtClean="0"/>
              <a:t>11/01/2018</a:t>
            </a:fld>
            <a:endParaRPr lang="es-ES"/>
          </a:p>
        </p:txBody>
      </p:sp>
      <p:sp>
        <p:nvSpPr>
          <p:cNvPr id="5" name="Marcador de pie de página 4"/>
          <p:cNvSpPr>
            <a:spLocks noGrp="1"/>
          </p:cNvSpPr>
          <p:nvPr>
            <p:ph type="ftr" sz="quarter" idx="11"/>
          </p:nvPr>
        </p:nvSpPr>
        <p:spPr/>
        <p:txBody>
          <a:bodyPr/>
          <a:lstStyle/>
          <a:p>
            <a:r>
              <a:rPr lang="es-ES" smtClean="0"/>
              <a:t>KAM y AMRA - Manuel Rejón - 15/1/18                                            Asociación Andaluza de Auditores</a:t>
            </a:r>
            <a:endParaRPr lang="es-ES"/>
          </a:p>
        </p:txBody>
      </p:sp>
      <p:sp>
        <p:nvSpPr>
          <p:cNvPr id="6" name="Marcador de número de diapositiva 5"/>
          <p:cNvSpPr>
            <a:spLocks noGrp="1"/>
          </p:cNvSpPr>
          <p:nvPr>
            <p:ph type="sldNum" sz="quarter" idx="12"/>
          </p:nvPr>
        </p:nvSpPr>
        <p:spPr/>
        <p:txBody>
          <a:bodyPr/>
          <a:lstStyle/>
          <a:p>
            <a:fld id="{D4BC23FD-7E1A-48C8-ADD2-663FC38AE843}" type="slidenum">
              <a:rPr lang="es-ES" smtClean="0"/>
              <a:t>‹Nº›</a:t>
            </a:fld>
            <a:endParaRPr lang="es-ES"/>
          </a:p>
        </p:txBody>
      </p:sp>
    </p:spTree>
    <p:extLst>
      <p:ext uri="{BB962C8B-B14F-4D97-AF65-F5344CB8AC3E}">
        <p14:creationId xmlns:p14="http://schemas.microsoft.com/office/powerpoint/2010/main" val="122153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2BBEC7D-AA4E-417C-9A47-81C4C48C25AF}" type="datetime1">
              <a:rPr lang="es-ES" smtClean="0"/>
              <a:t>11/01/2018</a:t>
            </a:fld>
            <a:endParaRPr lang="es-ES"/>
          </a:p>
        </p:txBody>
      </p:sp>
      <p:sp>
        <p:nvSpPr>
          <p:cNvPr id="5" name="Marcador de pie de página 4"/>
          <p:cNvSpPr>
            <a:spLocks noGrp="1"/>
          </p:cNvSpPr>
          <p:nvPr>
            <p:ph type="ftr" sz="quarter" idx="11"/>
          </p:nvPr>
        </p:nvSpPr>
        <p:spPr/>
        <p:txBody>
          <a:bodyPr/>
          <a:lstStyle/>
          <a:p>
            <a:r>
              <a:rPr lang="es-ES" smtClean="0"/>
              <a:t>KAM y AMRA - Manuel Rejón - 15/1/18                                            Asociación Andaluza de Auditores</a:t>
            </a:r>
            <a:endParaRPr lang="es-ES"/>
          </a:p>
        </p:txBody>
      </p:sp>
      <p:sp>
        <p:nvSpPr>
          <p:cNvPr id="6" name="Marcador de número de diapositiva 5"/>
          <p:cNvSpPr>
            <a:spLocks noGrp="1"/>
          </p:cNvSpPr>
          <p:nvPr>
            <p:ph type="sldNum" sz="quarter" idx="12"/>
          </p:nvPr>
        </p:nvSpPr>
        <p:spPr/>
        <p:txBody>
          <a:bodyPr/>
          <a:lstStyle/>
          <a:p>
            <a:fld id="{D4BC23FD-7E1A-48C8-ADD2-663FC38AE843}" type="slidenum">
              <a:rPr lang="es-ES" smtClean="0"/>
              <a:t>‹Nº›</a:t>
            </a:fld>
            <a:endParaRPr lang="es-ES"/>
          </a:p>
        </p:txBody>
      </p:sp>
    </p:spTree>
    <p:extLst>
      <p:ext uri="{BB962C8B-B14F-4D97-AF65-F5344CB8AC3E}">
        <p14:creationId xmlns:p14="http://schemas.microsoft.com/office/powerpoint/2010/main" val="225600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2FED639-D662-468C-BFA4-FCF774693604}" type="datetime1">
              <a:rPr lang="es-ES" smtClean="0"/>
              <a:t>11/01/2018</a:t>
            </a:fld>
            <a:endParaRPr lang="es-ES"/>
          </a:p>
        </p:txBody>
      </p:sp>
      <p:sp>
        <p:nvSpPr>
          <p:cNvPr id="5" name="Marcador de pie de página 4"/>
          <p:cNvSpPr>
            <a:spLocks noGrp="1"/>
          </p:cNvSpPr>
          <p:nvPr>
            <p:ph type="ftr" sz="quarter" idx="11"/>
          </p:nvPr>
        </p:nvSpPr>
        <p:spPr/>
        <p:txBody>
          <a:bodyPr/>
          <a:lstStyle/>
          <a:p>
            <a:r>
              <a:rPr lang="es-ES" smtClean="0"/>
              <a:t>KAM y AMRA - Manuel Rejón - 15/1/18                                            Asociación Andaluza de Auditores</a:t>
            </a:r>
            <a:endParaRPr lang="es-ES"/>
          </a:p>
        </p:txBody>
      </p:sp>
      <p:sp>
        <p:nvSpPr>
          <p:cNvPr id="6" name="Marcador de número de diapositiva 5"/>
          <p:cNvSpPr>
            <a:spLocks noGrp="1"/>
          </p:cNvSpPr>
          <p:nvPr>
            <p:ph type="sldNum" sz="quarter" idx="12"/>
          </p:nvPr>
        </p:nvSpPr>
        <p:spPr/>
        <p:txBody>
          <a:bodyPr/>
          <a:lstStyle/>
          <a:p>
            <a:fld id="{D4BC23FD-7E1A-48C8-ADD2-663FC38AE843}" type="slidenum">
              <a:rPr lang="es-ES" smtClean="0"/>
              <a:t>‹Nº›</a:t>
            </a:fld>
            <a:endParaRPr lang="es-ES"/>
          </a:p>
        </p:txBody>
      </p:sp>
    </p:spTree>
    <p:extLst>
      <p:ext uri="{BB962C8B-B14F-4D97-AF65-F5344CB8AC3E}">
        <p14:creationId xmlns:p14="http://schemas.microsoft.com/office/powerpoint/2010/main" val="387031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0CCD9EC-5CE7-4F08-9AFB-B2BF8742FE82}" type="datetime1">
              <a:rPr lang="es-ES" smtClean="0"/>
              <a:t>11/01/2018</a:t>
            </a:fld>
            <a:endParaRPr lang="es-ES"/>
          </a:p>
        </p:txBody>
      </p:sp>
      <p:sp>
        <p:nvSpPr>
          <p:cNvPr id="5" name="Marcador de pie de página 4"/>
          <p:cNvSpPr>
            <a:spLocks noGrp="1"/>
          </p:cNvSpPr>
          <p:nvPr>
            <p:ph type="ftr" sz="quarter" idx="11"/>
          </p:nvPr>
        </p:nvSpPr>
        <p:spPr/>
        <p:txBody>
          <a:bodyPr/>
          <a:lstStyle/>
          <a:p>
            <a:r>
              <a:rPr lang="es-ES" smtClean="0"/>
              <a:t>KAM y AMRA - Manuel Rejón - 15/1/18                                            Asociación Andaluza de Auditores</a:t>
            </a:r>
            <a:endParaRPr lang="es-ES"/>
          </a:p>
        </p:txBody>
      </p:sp>
      <p:sp>
        <p:nvSpPr>
          <p:cNvPr id="6" name="Marcador de número de diapositiva 5"/>
          <p:cNvSpPr>
            <a:spLocks noGrp="1"/>
          </p:cNvSpPr>
          <p:nvPr>
            <p:ph type="sldNum" sz="quarter" idx="12"/>
          </p:nvPr>
        </p:nvSpPr>
        <p:spPr/>
        <p:txBody>
          <a:bodyPr/>
          <a:lstStyle/>
          <a:p>
            <a:fld id="{D4BC23FD-7E1A-48C8-ADD2-663FC38AE843}" type="slidenum">
              <a:rPr lang="es-ES" smtClean="0"/>
              <a:t>‹Nº›</a:t>
            </a:fld>
            <a:endParaRPr lang="es-ES"/>
          </a:p>
        </p:txBody>
      </p:sp>
    </p:spTree>
    <p:extLst>
      <p:ext uri="{BB962C8B-B14F-4D97-AF65-F5344CB8AC3E}">
        <p14:creationId xmlns:p14="http://schemas.microsoft.com/office/powerpoint/2010/main" val="375077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2D72B96-D63A-4B25-9BE8-2E2826559B80}" type="datetime1">
              <a:rPr lang="es-ES" smtClean="0"/>
              <a:t>11/01/2018</a:t>
            </a:fld>
            <a:endParaRPr lang="es-ES"/>
          </a:p>
        </p:txBody>
      </p:sp>
      <p:sp>
        <p:nvSpPr>
          <p:cNvPr id="5" name="Marcador de pie de página 4"/>
          <p:cNvSpPr>
            <a:spLocks noGrp="1"/>
          </p:cNvSpPr>
          <p:nvPr>
            <p:ph type="ftr" sz="quarter" idx="11"/>
          </p:nvPr>
        </p:nvSpPr>
        <p:spPr/>
        <p:txBody>
          <a:bodyPr/>
          <a:lstStyle/>
          <a:p>
            <a:r>
              <a:rPr lang="es-ES" smtClean="0"/>
              <a:t>KAM y AMRA - Manuel Rejón - 15/1/18                                            Asociación Andaluza de Auditores</a:t>
            </a:r>
            <a:endParaRPr lang="es-ES"/>
          </a:p>
        </p:txBody>
      </p:sp>
      <p:sp>
        <p:nvSpPr>
          <p:cNvPr id="6" name="Marcador de número de diapositiva 5"/>
          <p:cNvSpPr>
            <a:spLocks noGrp="1"/>
          </p:cNvSpPr>
          <p:nvPr>
            <p:ph type="sldNum" sz="quarter" idx="12"/>
          </p:nvPr>
        </p:nvSpPr>
        <p:spPr/>
        <p:txBody>
          <a:bodyPr/>
          <a:lstStyle/>
          <a:p>
            <a:fld id="{D4BC23FD-7E1A-48C8-ADD2-663FC38AE843}" type="slidenum">
              <a:rPr lang="es-ES" smtClean="0"/>
              <a:t>‹Nº›</a:t>
            </a:fld>
            <a:endParaRPr lang="es-ES"/>
          </a:p>
        </p:txBody>
      </p:sp>
    </p:spTree>
    <p:extLst>
      <p:ext uri="{BB962C8B-B14F-4D97-AF65-F5344CB8AC3E}">
        <p14:creationId xmlns:p14="http://schemas.microsoft.com/office/powerpoint/2010/main" val="413538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7E6EE3B7-9A59-49CB-890F-1F22DBF6D448}" type="datetime1">
              <a:rPr lang="es-ES" smtClean="0"/>
              <a:t>11/01/2018</a:t>
            </a:fld>
            <a:endParaRPr lang="es-ES"/>
          </a:p>
        </p:txBody>
      </p:sp>
      <p:sp>
        <p:nvSpPr>
          <p:cNvPr id="6" name="Marcador de pie de página 5"/>
          <p:cNvSpPr>
            <a:spLocks noGrp="1"/>
          </p:cNvSpPr>
          <p:nvPr>
            <p:ph type="ftr" sz="quarter" idx="11"/>
          </p:nvPr>
        </p:nvSpPr>
        <p:spPr/>
        <p:txBody>
          <a:bodyPr/>
          <a:lstStyle/>
          <a:p>
            <a:r>
              <a:rPr lang="es-ES" smtClean="0"/>
              <a:t>KAM y AMRA - Manuel Rejón - 15/1/18                                            Asociación Andaluza de Auditores</a:t>
            </a:r>
            <a:endParaRPr lang="es-ES"/>
          </a:p>
        </p:txBody>
      </p:sp>
      <p:sp>
        <p:nvSpPr>
          <p:cNvPr id="7" name="Marcador de número de diapositiva 6"/>
          <p:cNvSpPr>
            <a:spLocks noGrp="1"/>
          </p:cNvSpPr>
          <p:nvPr>
            <p:ph type="sldNum" sz="quarter" idx="12"/>
          </p:nvPr>
        </p:nvSpPr>
        <p:spPr/>
        <p:txBody>
          <a:bodyPr/>
          <a:lstStyle/>
          <a:p>
            <a:fld id="{D4BC23FD-7E1A-48C8-ADD2-663FC38AE843}" type="slidenum">
              <a:rPr lang="es-ES" smtClean="0"/>
              <a:t>‹Nº›</a:t>
            </a:fld>
            <a:endParaRPr lang="es-ES"/>
          </a:p>
        </p:txBody>
      </p:sp>
    </p:spTree>
    <p:extLst>
      <p:ext uri="{BB962C8B-B14F-4D97-AF65-F5344CB8AC3E}">
        <p14:creationId xmlns:p14="http://schemas.microsoft.com/office/powerpoint/2010/main" val="383593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917CCE37-2245-4592-9A30-64CC98071061}" type="datetime1">
              <a:rPr lang="es-ES" smtClean="0"/>
              <a:t>11/01/2018</a:t>
            </a:fld>
            <a:endParaRPr lang="es-ES"/>
          </a:p>
        </p:txBody>
      </p:sp>
      <p:sp>
        <p:nvSpPr>
          <p:cNvPr id="8" name="Marcador de pie de página 7"/>
          <p:cNvSpPr>
            <a:spLocks noGrp="1"/>
          </p:cNvSpPr>
          <p:nvPr>
            <p:ph type="ftr" sz="quarter" idx="11"/>
          </p:nvPr>
        </p:nvSpPr>
        <p:spPr/>
        <p:txBody>
          <a:bodyPr/>
          <a:lstStyle/>
          <a:p>
            <a:r>
              <a:rPr lang="es-ES" smtClean="0"/>
              <a:t>KAM y AMRA - Manuel Rejón - 15/1/18                                            Asociación Andaluza de Auditores</a:t>
            </a:r>
            <a:endParaRPr lang="es-ES"/>
          </a:p>
        </p:txBody>
      </p:sp>
      <p:sp>
        <p:nvSpPr>
          <p:cNvPr id="9" name="Marcador de número de diapositiva 8"/>
          <p:cNvSpPr>
            <a:spLocks noGrp="1"/>
          </p:cNvSpPr>
          <p:nvPr>
            <p:ph type="sldNum" sz="quarter" idx="12"/>
          </p:nvPr>
        </p:nvSpPr>
        <p:spPr/>
        <p:txBody>
          <a:bodyPr/>
          <a:lstStyle/>
          <a:p>
            <a:fld id="{D4BC23FD-7E1A-48C8-ADD2-663FC38AE843}" type="slidenum">
              <a:rPr lang="es-ES" smtClean="0"/>
              <a:t>‹Nº›</a:t>
            </a:fld>
            <a:endParaRPr lang="es-ES"/>
          </a:p>
        </p:txBody>
      </p:sp>
    </p:spTree>
    <p:extLst>
      <p:ext uri="{BB962C8B-B14F-4D97-AF65-F5344CB8AC3E}">
        <p14:creationId xmlns:p14="http://schemas.microsoft.com/office/powerpoint/2010/main" val="50702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83E86826-DE6E-4CDB-9A9F-1EACD87AC70B}" type="datetime1">
              <a:rPr lang="es-ES" smtClean="0"/>
              <a:t>11/01/2018</a:t>
            </a:fld>
            <a:endParaRPr lang="es-ES"/>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a:p>
        </p:txBody>
      </p:sp>
      <p:sp>
        <p:nvSpPr>
          <p:cNvPr id="5" name="Marcador de número de diapositiva 4"/>
          <p:cNvSpPr>
            <a:spLocks noGrp="1"/>
          </p:cNvSpPr>
          <p:nvPr>
            <p:ph type="sldNum" sz="quarter" idx="12"/>
          </p:nvPr>
        </p:nvSpPr>
        <p:spPr/>
        <p:txBody>
          <a:bodyPr/>
          <a:lstStyle/>
          <a:p>
            <a:fld id="{D4BC23FD-7E1A-48C8-ADD2-663FC38AE843}" type="slidenum">
              <a:rPr lang="es-ES" smtClean="0"/>
              <a:t>‹Nº›</a:t>
            </a:fld>
            <a:endParaRPr lang="es-ES"/>
          </a:p>
        </p:txBody>
      </p:sp>
    </p:spTree>
    <p:extLst>
      <p:ext uri="{BB962C8B-B14F-4D97-AF65-F5344CB8AC3E}">
        <p14:creationId xmlns:p14="http://schemas.microsoft.com/office/powerpoint/2010/main" val="267431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380A89E-D0F6-4AD6-A6E4-D5A0FFF6B1E7}" type="datetime1">
              <a:rPr lang="es-ES" smtClean="0"/>
              <a:t>11/01/2018</a:t>
            </a:fld>
            <a:endParaRPr lang="es-ES"/>
          </a:p>
        </p:txBody>
      </p:sp>
      <p:sp>
        <p:nvSpPr>
          <p:cNvPr id="3" name="Marcador de pie de página 2"/>
          <p:cNvSpPr>
            <a:spLocks noGrp="1"/>
          </p:cNvSpPr>
          <p:nvPr>
            <p:ph type="ftr" sz="quarter" idx="11"/>
          </p:nvPr>
        </p:nvSpPr>
        <p:spPr/>
        <p:txBody>
          <a:bodyPr/>
          <a:lstStyle/>
          <a:p>
            <a:r>
              <a:rPr lang="es-ES" smtClean="0"/>
              <a:t>KAM y AMRA - Manuel Rejón - 15/1/18                                            Asociación Andaluza de Auditores</a:t>
            </a:r>
            <a:endParaRPr lang="es-ES"/>
          </a:p>
        </p:txBody>
      </p:sp>
      <p:sp>
        <p:nvSpPr>
          <p:cNvPr id="4" name="Marcador de número de diapositiva 3"/>
          <p:cNvSpPr>
            <a:spLocks noGrp="1"/>
          </p:cNvSpPr>
          <p:nvPr>
            <p:ph type="sldNum" sz="quarter" idx="12"/>
          </p:nvPr>
        </p:nvSpPr>
        <p:spPr/>
        <p:txBody>
          <a:bodyPr/>
          <a:lstStyle/>
          <a:p>
            <a:fld id="{D4BC23FD-7E1A-48C8-ADD2-663FC38AE843}" type="slidenum">
              <a:rPr lang="es-ES" smtClean="0"/>
              <a:t>‹Nº›</a:t>
            </a:fld>
            <a:endParaRPr lang="es-ES"/>
          </a:p>
        </p:txBody>
      </p:sp>
    </p:spTree>
    <p:extLst>
      <p:ext uri="{BB962C8B-B14F-4D97-AF65-F5344CB8AC3E}">
        <p14:creationId xmlns:p14="http://schemas.microsoft.com/office/powerpoint/2010/main" val="360177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1CB53F6-1452-4484-B41A-BAC1274BF8C8}" type="datetime1">
              <a:rPr lang="es-ES" smtClean="0"/>
              <a:t>11/01/2018</a:t>
            </a:fld>
            <a:endParaRPr lang="es-ES"/>
          </a:p>
        </p:txBody>
      </p:sp>
      <p:sp>
        <p:nvSpPr>
          <p:cNvPr id="6" name="Marcador de pie de página 5"/>
          <p:cNvSpPr>
            <a:spLocks noGrp="1"/>
          </p:cNvSpPr>
          <p:nvPr>
            <p:ph type="ftr" sz="quarter" idx="11"/>
          </p:nvPr>
        </p:nvSpPr>
        <p:spPr/>
        <p:txBody>
          <a:bodyPr/>
          <a:lstStyle/>
          <a:p>
            <a:r>
              <a:rPr lang="es-ES" smtClean="0"/>
              <a:t>KAM y AMRA - Manuel Rejón - 15/1/18                                            Asociación Andaluza de Auditores</a:t>
            </a:r>
            <a:endParaRPr lang="es-ES"/>
          </a:p>
        </p:txBody>
      </p:sp>
      <p:sp>
        <p:nvSpPr>
          <p:cNvPr id="7" name="Marcador de número de diapositiva 6"/>
          <p:cNvSpPr>
            <a:spLocks noGrp="1"/>
          </p:cNvSpPr>
          <p:nvPr>
            <p:ph type="sldNum" sz="quarter" idx="12"/>
          </p:nvPr>
        </p:nvSpPr>
        <p:spPr/>
        <p:txBody>
          <a:bodyPr/>
          <a:lstStyle/>
          <a:p>
            <a:fld id="{D4BC23FD-7E1A-48C8-ADD2-663FC38AE843}" type="slidenum">
              <a:rPr lang="es-ES" smtClean="0"/>
              <a:t>‹Nº›</a:t>
            </a:fld>
            <a:endParaRPr lang="es-ES"/>
          </a:p>
        </p:txBody>
      </p:sp>
    </p:spTree>
    <p:extLst>
      <p:ext uri="{BB962C8B-B14F-4D97-AF65-F5344CB8AC3E}">
        <p14:creationId xmlns:p14="http://schemas.microsoft.com/office/powerpoint/2010/main" val="357280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F8871E4-5D07-4F9C-9040-9580A015E65A}" type="datetime1">
              <a:rPr lang="es-ES" smtClean="0"/>
              <a:t>11/01/2018</a:t>
            </a:fld>
            <a:endParaRPr lang="es-ES"/>
          </a:p>
        </p:txBody>
      </p:sp>
      <p:sp>
        <p:nvSpPr>
          <p:cNvPr id="6" name="Marcador de pie de página 5"/>
          <p:cNvSpPr>
            <a:spLocks noGrp="1"/>
          </p:cNvSpPr>
          <p:nvPr>
            <p:ph type="ftr" sz="quarter" idx="11"/>
          </p:nvPr>
        </p:nvSpPr>
        <p:spPr/>
        <p:txBody>
          <a:bodyPr/>
          <a:lstStyle/>
          <a:p>
            <a:r>
              <a:rPr lang="es-ES" smtClean="0"/>
              <a:t>KAM y AMRA - Manuel Rejón - 15/1/18                                            Asociación Andaluza de Auditores</a:t>
            </a:r>
            <a:endParaRPr lang="es-ES"/>
          </a:p>
        </p:txBody>
      </p:sp>
      <p:sp>
        <p:nvSpPr>
          <p:cNvPr id="7" name="Marcador de número de diapositiva 6"/>
          <p:cNvSpPr>
            <a:spLocks noGrp="1"/>
          </p:cNvSpPr>
          <p:nvPr>
            <p:ph type="sldNum" sz="quarter" idx="12"/>
          </p:nvPr>
        </p:nvSpPr>
        <p:spPr/>
        <p:txBody>
          <a:bodyPr/>
          <a:lstStyle/>
          <a:p>
            <a:fld id="{D4BC23FD-7E1A-48C8-ADD2-663FC38AE843}" type="slidenum">
              <a:rPr lang="es-ES" smtClean="0"/>
              <a:t>‹Nº›</a:t>
            </a:fld>
            <a:endParaRPr lang="es-ES"/>
          </a:p>
        </p:txBody>
      </p:sp>
    </p:spTree>
    <p:extLst>
      <p:ext uri="{BB962C8B-B14F-4D97-AF65-F5344CB8AC3E}">
        <p14:creationId xmlns:p14="http://schemas.microsoft.com/office/powerpoint/2010/main" val="84802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29AB3-A178-4601-9A0B-426EC09AB52C}" type="datetime1">
              <a:rPr lang="es-ES" smtClean="0"/>
              <a:t>11/01/2018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KAM y AMRA - Manuel Rejón - 15/1/18                                            Asociación Andaluza de Auditores</a:t>
            </a: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C23FD-7E1A-48C8-ADD2-663FC38AE843}" type="slidenum">
              <a:rPr lang="es-ES" smtClean="0"/>
              <a:t>‹Nº›</a:t>
            </a:fld>
            <a:endParaRPr lang="es-ES"/>
          </a:p>
        </p:txBody>
      </p:sp>
    </p:spTree>
    <p:extLst>
      <p:ext uri="{BB962C8B-B14F-4D97-AF65-F5344CB8AC3E}">
        <p14:creationId xmlns:p14="http://schemas.microsoft.com/office/powerpoint/2010/main" val="2649337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png"/><Relationship Id="rId7" Type="http://schemas.openxmlformats.org/officeDocument/2006/relationships/diagramColors" Target="../diagrams/colors1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0.jpeg"/><Relationship Id="rId7" Type="http://schemas.openxmlformats.org/officeDocument/2006/relationships/diagramColors" Target="../diagrams/colors1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4.jpeg"/><Relationship Id="rId13" Type="http://schemas.microsoft.com/office/2007/relationships/diagramDrawing" Target="../diagrams/drawing17.xml"/><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diagramColors" Target="../diagrams/colors17.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QuickStyle" Target="../diagrams/quickStyle17.xml"/><Relationship Id="rId5" Type="http://schemas.openxmlformats.org/officeDocument/2006/relationships/diagramQuickStyle" Target="../diagrams/quickStyle16.xml"/><Relationship Id="rId10" Type="http://schemas.openxmlformats.org/officeDocument/2006/relationships/diagramLayout" Target="../diagrams/layout17.xml"/><Relationship Id="rId4" Type="http://schemas.openxmlformats.org/officeDocument/2006/relationships/diagramLayout" Target="../diagrams/layout16.xml"/><Relationship Id="rId9" Type="http://schemas.openxmlformats.org/officeDocument/2006/relationships/diagramData" Target="../diagrams/data17.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5573" y="2405784"/>
            <a:ext cx="9264465" cy="1680919"/>
          </a:xfrm>
        </p:spPr>
        <p:txBody>
          <a:bodyPr>
            <a:noAutofit/>
          </a:bodyPr>
          <a:lstStyle/>
          <a:p>
            <a:r>
              <a:rPr lang="es-ES" sz="3200" dirty="0" smtClean="0"/>
              <a:t/>
            </a:r>
            <a:br>
              <a:rPr lang="es-ES" sz="3200" dirty="0" smtClean="0"/>
            </a:br>
            <a:r>
              <a:rPr lang="es-ES" sz="3200" dirty="0" smtClean="0"/>
              <a:t/>
            </a:r>
            <a:br>
              <a:rPr lang="es-ES" sz="3200" dirty="0" smtClean="0"/>
            </a:br>
            <a:r>
              <a:rPr lang="es-ES" sz="3200" dirty="0" smtClean="0"/>
              <a:t/>
            </a:r>
            <a:br>
              <a:rPr lang="es-ES" sz="3200" dirty="0" smtClean="0"/>
            </a:br>
            <a:r>
              <a:rPr lang="es-ES" sz="3200" b="1" dirty="0" smtClean="0">
                <a:latin typeface="+mn-lt"/>
              </a:rPr>
              <a:t>CUESTIONES </a:t>
            </a:r>
            <a:r>
              <a:rPr lang="es-ES" sz="3200" b="1" dirty="0">
                <a:latin typeface="+mn-lt"/>
              </a:rPr>
              <a:t>CLAVE Y ASPECTOS MÁS RELEVANTES DE LA AUDITORÍA DE CUENTAS (NUEVA </a:t>
            </a:r>
            <a:r>
              <a:rPr lang="es-ES" sz="3200" b="1" dirty="0" smtClean="0">
                <a:latin typeface="+mn-lt"/>
              </a:rPr>
              <a:t>NIA-ES </a:t>
            </a:r>
            <a:r>
              <a:rPr lang="es-ES" sz="3200" b="1" dirty="0">
                <a:latin typeface="+mn-lt"/>
              </a:rPr>
              <a:t>701): ESTRATEGIA DE TRABAJO Y REDACCIÓN TRAS LOS EL ANÁLISIS DE LOS PRIMEROS </a:t>
            </a:r>
            <a:r>
              <a:rPr lang="es-ES" sz="3200" b="1" dirty="0" smtClean="0">
                <a:latin typeface="+mn-lt"/>
              </a:rPr>
              <a:t>INFORMES</a:t>
            </a:r>
            <a:endParaRPr lang="es-ES" sz="3200" b="1" dirty="0">
              <a:latin typeface="+mn-lt"/>
            </a:endParaRPr>
          </a:p>
        </p:txBody>
      </p:sp>
      <p:sp>
        <p:nvSpPr>
          <p:cNvPr id="3" name="Subtítulo 2"/>
          <p:cNvSpPr>
            <a:spLocks noGrp="1"/>
          </p:cNvSpPr>
          <p:nvPr>
            <p:ph type="subTitle" idx="1"/>
          </p:nvPr>
        </p:nvSpPr>
        <p:spPr>
          <a:xfrm>
            <a:off x="1886360" y="4291453"/>
            <a:ext cx="7881642" cy="2264688"/>
          </a:xfrm>
        </p:spPr>
        <p:txBody>
          <a:bodyPr>
            <a:noAutofit/>
          </a:bodyPr>
          <a:lstStyle/>
          <a:p>
            <a:r>
              <a:rPr lang="es-ES" sz="1600" b="1" dirty="0" smtClean="0"/>
              <a:t>Manuel Rejón</a:t>
            </a:r>
          </a:p>
          <a:p>
            <a:r>
              <a:rPr lang="es-ES" sz="1600" dirty="0" smtClean="0"/>
              <a:t>Auditor de Cuentas, Economista y Titulado Mercantil</a:t>
            </a:r>
          </a:p>
          <a:p>
            <a:r>
              <a:rPr lang="es-ES" sz="1600" dirty="0" smtClean="0"/>
              <a:t>Preparador de acceso al ROAC</a:t>
            </a:r>
          </a:p>
          <a:p>
            <a:r>
              <a:rPr lang="es-ES" sz="1600" dirty="0" smtClean="0"/>
              <a:t>Profesor del Master Oficial de Auditoría de la Universidades  de Granada, Cádiz y Almería</a:t>
            </a:r>
          </a:p>
          <a:p>
            <a:endParaRPr lang="es-ES" sz="1600" dirty="0"/>
          </a:p>
          <a:p>
            <a:r>
              <a:rPr lang="es-ES" sz="1600" dirty="0" smtClean="0"/>
              <a:t>Sevilla, 15 de enero de 2018</a:t>
            </a:r>
            <a:endParaRPr lang="es-ES" sz="1600" dirty="0" smtClean="0"/>
          </a:p>
        </p:txBody>
      </p:sp>
      <p:pic>
        <p:nvPicPr>
          <p:cNvPr id="6" name="Imagen 5"/>
          <p:cNvPicPr>
            <a:picLocks noChangeAspect="1"/>
          </p:cNvPicPr>
          <p:nvPr/>
        </p:nvPicPr>
        <p:blipFill>
          <a:blip r:embed="rId3"/>
          <a:stretch>
            <a:fillRect/>
          </a:stretch>
        </p:blipFill>
        <p:spPr>
          <a:xfrm>
            <a:off x="5089890" y="389983"/>
            <a:ext cx="1728650" cy="1728650"/>
          </a:xfrm>
          <a:prstGeom prst="rect">
            <a:avLst/>
          </a:prstGeom>
        </p:spPr>
      </p:pic>
    </p:spTree>
    <p:extLst>
      <p:ext uri="{BB962C8B-B14F-4D97-AF65-F5344CB8AC3E}">
        <p14:creationId xmlns:p14="http://schemas.microsoft.com/office/powerpoint/2010/main" val="3599302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r>
              <a:rPr lang="es-ES" b="1" dirty="0" smtClean="0"/>
              <a:t>Comentario de cambios interesantes</a:t>
            </a:r>
            <a:endParaRPr lang="es-ES" b="1" dirty="0"/>
          </a:p>
        </p:txBody>
      </p:sp>
      <p:sp>
        <p:nvSpPr>
          <p:cNvPr id="3" name="Marcador de contenido 2"/>
          <p:cNvSpPr>
            <a:spLocks noGrp="1"/>
          </p:cNvSpPr>
          <p:nvPr>
            <p:ph idx="1"/>
          </p:nvPr>
        </p:nvSpPr>
        <p:spPr/>
        <p:txBody>
          <a:bodyPr>
            <a:normAutofit fontScale="77500" lnSpcReduction="20000"/>
          </a:bodyPr>
          <a:lstStyle/>
          <a:p>
            <a:pPr marL="0" indent="0" algn="just">
              <a:buNone/>
            </a:pPr>
            <a:r>
              <a:rPr lang="es-ES" b="1" dirty="0" smtClean="0">
                <a:solidFill>
                  <a:srgbClr val="0070C0"/>
                </a:solidFill>
              </a:rPr>
              <a:t>Cuestiones clave de auditoría (KAM)/Aspectos más relevantes de la auditoría (AMRA)</a:t>
            </a:r>
          </a:p>
          <a:p>
            <a:pPr marL="0" indent="0" algn="just">
              <a:buNone/>
            </a:pPr>
            <a:r>
              <a:rPr lang="es-ES" b="1" dirty="0" smtClean="0"/>
              <a:t>-¿Quién debe informar sobre las KAM en España?</a:t>
            </a:r>
            <a:r>
              <a:rPr lang="es-ES" dirty="0" smtClean="0"/>
              <a:t> Las auditorías de Entidades de Interés Público (según definición de la Ley de Auditoría de Cuentas) y aquellas auditorías no-EIP que apliquen determinados requerimientos de la NIA-ES 701 de forma voluntaria.</a:t>
            </a:r>
          </a:p>
          <a:p>
            <a:pPr marL="0" indent="0" algn="just">
              <a:buNone/>
            </a:pPr>
            <a:r>
              <a:rPr lang="es-ES" b="1" dirty="0" smtClean="0"/>
              <a:t>-¿Cómo informaremos de los </a:t>
            </a:r>
            <a:r>
              <a:rPr lang="es-ES" b="1" dirty="0"/>
              <a:t>“Aspectos más relevantes de la auditoría (AMRA)”? </a:t>
            </a:r>
            <a:r>
              <a:rPr lang="es-ES" dirty="0" smtClean="0"/>
              <a:t>Hay que describir </a:t>
            </a:r>
            <a:r>
              <a:rPr lang="es-ES" dirty="0"/>
              <a:t>los riesgos considerados más significativos de la existencia de incorrecciones materiales, incluidas las debidas a fraude, un resumen de las respuestas del auditor a dichos riesgos y, en su caso, de las observaciones esenciales derivadas de los mencionados riesgos (art. 5.1.c LAC</a:t>
            </a:r>
            <a:r>
              <a:rPr lang="es-ES" dirty="0" smtClean="0"/>
              <a:t>).</a:t>
            </a:r>
          </a:p>
          <a:p>
            <a:pPr marL="0" indent="0" algn="just">
              <a:buNone/>
            </a:pPr>
            <a:r>
              <a:rPr lang="es-ES" b="1" dirty="0" smtClean="0"/>
              <a:t>-¿Y quiénes deben informar sobre “Aspectos más relevantes de la auditoría (AMRA)”? </a:t>
            </a:r>
            <a:r>
              <a:rPr lang="es-ES" dirty="0" smtClean="0"/>
              <a:t>Las auditorías No-EIP (es decir, el resto de auditorías y por tanto la gran mayoría de las empresas auditadas), que aplicarán unos requerimientos limitados de la NIA-ES 701, considerando también el artículo 5.1.c de la LAC. </a:t>
            </a:r>
          </a:p>
          <a:p>
            <a:pPr marL="0" indent="0" algn="just">
              <a:buNone/>
            </a:pPr>
            <a:endParaRPr lang="es-ES" dirty="0"/>
          </a:p>
          <a:p>
            <a:pPr marL="0" indent="0" algn="ctr">
              <a:buNone/>
            </a:pPr>
            <a:r>
              <a:rPr lang="es-ES" dirty="0" smtClean="0"/>
              <a:t>¡No te pierdas la siguiente página!</a:t>
            </a:r>
          </a:p>
          <a:p>
            <a:pPr marL="0" indent="0" algn="just">
              <a:buNone/>
            </a:pPr>
            <a:endParaRPr lang="es-ES"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5" name="Marcador de número de diapositiva 4"/>
          <p:cNvSpPr>
            <a:spLocks noGrp="1"/>
          </p:cNvSpPr>
          <p:nvPr>
            <p:ph type="sldNum" sz="quarter" idx="12"/>
          </p:nvPr>
        </p:nvSpPr>
        <p:spPr/>
        <p:txBody>
          <a:bodyPr/>
          <a:lstStyle/>
          <a:p>
            <a:fld id="{D4BC23FD-7E1A-48C8-ADD2-663FC38AE843}" type="slidenum">
              <a:rPr lang="es-ES" smtClean="0"/>
              <a:t>10</a:t>
            </a:fld>
            <a:endParaRPr lang="es-ES"/>
          </a:p>
        </p:txBody>
      </p:sp>
    </p:spTree>
    <p:extLst>
      <p:ext uri="{BB962C8B-B14F-4D97-AF65-F5344CB8AC3E}">
        <p14:creationId xmlns:p14="http://schemas.microsoft.com/office/powerpoint/2010/main" val="4143343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
            </a:r>
            <a:br>
              <a:rPr lang="es-ES" b="1" dirty="0" smtClean="0"/>
            </a:br>
            <a:r>
              <a:rPr lang="es-ES" b="1" dirty="0" smtClean="0"/>
              <a:t>Comentario de cambios interesantes</a:t>
            </a:r>
            <a:endParaRPr lang="es-ES" b="1" dirty="0"/>
          </a:p>
        </p:txBody>
      </p:sp>
      <p:sp>
        <p:nvSpPr>
          <p:cNvPr id="3" name="Marcador de contenido 2"/>
          <p:cNvSpPr>
            <a:spLocks noGrp="1"/>
          </p:cNvSpPr>
          <p:nvPr>
            <p:ph idx="1"/>
          </p:nvPr>
        </p:nvSpPr>
        <p:spPr>
          <a:xfrm>
            <a:off x="838200" y="1825625"/>
            <a:ext cx="5036618" cy="4351338"/>
          </a:xfrm>
        </p:spPr>
        <p:txBody>
          <a:bodyPr>
            <a:normAutofit fontScale="77500" lnSpcReduction="20000"/>
          </a:bodyPr>
          <a:lstStyle/>
          <a:p>
            <a:pPr marL="0" indent="0" algn="just">
              <a:buNone/>
            </a:pPr>
            <a:r>
              <a:rPr lang="es-ES" b="1" dirty="0" smtClean="0"/>
              <a:t>Aspectos más relevantes de la auditoría (AMRA)</a:t>
            </a:r>
          </a:p>
          <a:p>
            <a:pPr marL="0" indent="0" algn="just">
              <a:buNone/>
            </a:pPr>
            <a:r>
              <a:rPr lang="es-ES" b="1" dirty="0" smtClean="0"/>
              <a:t>-¿Qué procedimientos debo aplicar para saber cuáles son los AMRA? </a:t>
            </a:r>
          </a:p>
          <a:p>
            <a:pPr marL="0" indent="0" algn="just">
              <a:buNone/>
            </a:pPr>
            <a:r>
              <a:rPr lang="es-ES" b="1" dirty="0" smtClean="0"/>
              <a:t>1º) </a:t>
            </a:r>
            <a:r>
              <a:rPr lang="es-ES" dirty="0" smtClean="0"/>
              <a:t>El auditor elegirá, de entre las cuestiones comunicadas a los RGE, aquellas que han requerido su </a:t>
            </a:r>
            <a:r>
              <a:rPr lang="es-ES" dirty="0" smtClean="0">
                <a:ln w="0"/>
                <a:effectLst>
                  <a:outerShdw blurRad="38100" dist="19050" dir="2700000" algn="tl" rotWithShape="0">
                    <a:schemeClr val="dk1">
                      <a:alpha val="40000"/>
                    </a:schemeClr>
                  </a:outerShdw>
                </a:effectLst>
              </a:rPr>
              <a:t>atención significativa </a:t>
            </a:r>
            <a:r>
              <a:rPr lang="es-ES" dirty="0" smtClean="0"/>
              <a:t>y que supongan las áreas de mayor riesgo valorado de incorrección material (RIM), o bien los riesgos significativos (NIA-ES 701 apartado 9a).</a:t>
            </a:r>
          </a:p>
          <a:p>
            <a:pPr marL="0" indent="0" algn="just">
              <a:buNone/>
            </a:pPr>
            <a:r>
              <a:rPr lang="es-ES" b="1" dirty="0" smtClean="0"/>
              <a:t>2º)</a:t>
            </a:r>
            <a:r>
              <a:rPr lang="es-ES" dirty="0" smtClean="0"/>
              <a:t> De entre los “finalistas” anteriores, escogerá aquellas cuestiones que sean de LA MAYOR SIGNIFICATIVIDAD en la auditoría del período actual (NIA-ES 701, apartado 10).</a:t>
            </a:r>
          </a:p>
          <a:p>
            <a:pPr marL="0" indent="0" algn="just">
              <a:buNone/>
            </a:pPr>
            <a:endParaRPr lang="es-ES"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graphicFrame>
        <p:nvGraphicFramePr>
          <p:cNvPr id="8" name="Diagrama 7"/>
          <p:cNvGraphicFramePr/>
          <p:nvPr>
            <p:extLst>
              <p:ext uri="{D42A27DB-BD31-4B8C-83A1-F6EECF244321}">
                <p14:modId xmlns:p14="http://schemas.microsoft.com/office/powerpoint/2010/main" val="483048863"/>
              </p:ext>
            </p:extLst>
          </p:nvPr>
        </p:nvGraphicFramePr>
        <p:xfrm>
          <a:off x="6967242" y="1825625"/>
          <a:ext cx="4296872" cy="4102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lipse 8"/>
          <p:cNvSpPr/>
          <p:nvPr/>
        </p:nvSpPr>
        <p:spPr>
          <a:xfrm>
            <a:off x="8610600" y="4746954"/>
            <a:ext cx="1011504" cy="1084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CuadroTexto 9"/>
          <p:cNvSpPr txBox="1"/>
          <p:nvPr/>
        </p:nvSpPr>
        <p:spPr>
          <a:xfrm>
            <a:off x="6506678" y="4812632"/>
            <a:ext cx="1646722" cy="1200329"/>
          </a:xfrm>
          <a:prstGeom prst="rect">
            <a:avLst/>
          </a:prstGeom>
          <a:noFill/>
        </p:spPr>
        <p:txBody>
          <a:bodyPr wrap="square" rtlCol="0">
            <a:spAutoFit/>
          </a:bodyPr>
          <a:lstStyle/>
          <a:p>
            <a:pPr algn="ctr"/>
            <a:r>
              <a:rPr lang="es-ES" dirty="0" smtClean="0"/>
              <a:t>SÓLO LOS KAM/AMRA VAN AL INFORME</a:t>
            </a:r>
            <a:endParaRPr lang="es-ES" dirty="0"/>
          </a:p>
        </p:txBody>
      </p:sp>
      <p:sp>
        <p:nvSpPr>
          <p:cNvPr id="11" name="Flecha derecha 10"/>
          <p:cNvSpPr/>
          <p:nvPr/>
        </p:nvSpPr>
        <p:spPr>
          <a:xfrm>
            <a:off x="5948413" y="5149516"/>
            <a:ext cx="470935" cy="327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lecha derecha 11"/>
          <p:cNvSpPr/>
          <p:nvPr/>
        </p:nvSpPr>
        <p:spPr>
          <a:xfrm>
            <a:off x="8005262" y="5149515"/>
            <a:ext cx="470935" cy="327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CuadroTexto 12"/>
          <p:cNvSpPr txBox="1"/>
          <p:nvPr/>
        </p:nvSpPr>
        <p:spPr>
          <a:xfrm>
            <a:off x="7353701" y="5950127"/>
            <a:ext cx="4000099" cy="307777"/>
          </a:xfrm>
          <a:prstGeom prst="rect">
            <a:avLst/>
          </a:prstGeom>
          <a:noFill/>
        </p:spPr>
        <p:txBody>
          <a:bodyPr wrap="square" rtlCol="0">
            <a:spAutoFit/>
          </a:bodyPr>
          <a:lstStyle/>
          <a:p>
            <a:pPr algn="ctr"/>
            <a:r>
              <a:rPr lang="es-ES" sz="1400" i="1" dirty="0" smtClean="0"/>
              <a:t>(fuente: adaptado de IAASB)</a:t>
            </a:r>
            <a:endParaRPr lang="es-ES" sz="1400" i="1" dirty="0"/>
          </a:p>
        </p:txBody>
      </p:sp>
      <p:sp>
        <p:nvSpPr>
          <p:cNvPr id="14" name="Flecha derecha 13"/>
          <p:cNvSpPr/>
          <p:nvPr/>
        </p:nvSpPr>
        <p:spPr>
          <a:xfrm rot="9377683">
            <a:off x="6351098" y="2744040"/>
            <a:ext cx="943276" cy="375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Flecha derecha 14"/>
          <p:cNvSpPr/>
          <p:nvPr/>
        </p:nvSpPr>
        <p:spPr>
          <a:xfrm>
            <a:off x="6315433" y="3696783"/>
            <a:ext cx="1392826" cy="375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Marcador de número de diapositiva 4"/>
          <p:cNvSpPr>
            <a:spLocks noGrp="1"/>
          </p:cNvSpPr>
          <p:nvPr>
            <p:ph type="sldNum" sz="quarter" idx="12"/>
          </p:nvPr>
        </p:nvSpPr>
        <p:spPr/>
        <p:txBody>
          <a:bodyPr/>
          <a:lstStyle/>
          <a:p>
            <a:fld id="{D4BC23FD-7E1A-48C8-ADD2-663FC38AE843}" type="slidenum">
              <a:rPr lang="es-ES" smtClean="0"/>
              <a:t>11</a:t>
            </a:fld>
            <a:endParaRPr lang="es-ES"/>
          </a:p>
        </p:txBody>
      </p:sp>
    </p:spTree>
    <p:extLst>
      <p:ext uri="{BB962C8B-B14F-4D97-AF65-F5344CB8AC3E}">
        <p14:creationId xmlns:p14="http://schemas.microsoft.com/office/powerpoint/2010/main" val="1908137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431" y="108224"/>
            <a:ext cx="10515600" cy="1325563"/>
          </a:xfrm>
        </p:spPr>
        <p:txBody>
          <a:bodyPr/>
          <a:lstStyle/>
          <a:p>
            <a:r>
              <a:rPr lang="es-ES" b="1" dirty="0" smtClean="0"/>
              <a:t/>
            </a:r>
            <a:br>
              <a:rPr lang="es-ES" b="1" dirty="0" smtClean="0"/>
            </a:br>
            <a:r>
              <a:rPr lang="es-ES" b="1" dirty="0" smtClean="0"/>
              <a:t>Comentario de cambios interesantes</a:t>
            </a:r>
            <a:endParaRPr lang="es-ES" b="1" dirty="0"/>
          </a:p>
        </p:txBody>
      </p:sp>
      <p:sp>
        <p:nvSpPr>
          <p:cNvPr id="3" name="Marcador de contenido 2"/>
          <p:cNvSpPr>
            <a:spLocks noGrp="1"/>
          </p:cNvSpPr>
          <p:nvPr>
            <p:ph idx="1"/>
          </p:nvPr>
        </p:nvSpPr>
        <p:spPr>
          <a:xfrm>
            <a:off x="231808" y="1350495"/>
            <a:ext cx="5119839" cy="1142449"/>
          </a:xfrm>
        </p:spPr>
        <p:txBody>
          <a:bodyPr>
            <a:normAutofit lnSpcReduction="10000"/>
          </a:bodyPr>
          <a:lstStyle/>
          <a:p>
            <a:pPr marL="0" indent="0" algn="just">
              <a:buNone/>
            </a:pPr>
            <a:r>
              <a:rPr lang="es-ES" b="1" dirty="0" smtClean="0">
                <a:solidFill>
                  <a:srgbClr val="0070C0"/>
                </a:solidFill>
              </a:rPr>
              <a:t>Cuestiones clave de auditoría (KAM)/Aspectos más relevantes de la auditoría (AMRA)</a:t>
            </a:r>
          </a:p>
          <a:p>
            <a:pPr marL="0" indent="0" algn="just">
              <a:buNone/>
            </a:pPr>
            <a:endParaRPr lang="es-ES" b="1" dirty="0"/>
          </a:p>
          <a:p>
            <a:pPr marL="0" indent="0" algn="just">
              <a:buNone/>
            </a:pPr>
            <a:endParaRPr lang="es-ES" b="1" dirty="0" smtClean="0"/>
          </a:p>
          <a:p>
            <a:pPr marL="0" indent="0" algn="just">
              <a:buNone/>
            </a:pPr>
            <a:endParaRPr lang="es-ES" b="1" dirty="0"/>
          </a:p>
          <a:p>
            <a:pPr marL="0" indent="0" algn="just">
              <a:buNone/>
            </a:pPr>
            <a:endParaRPr lang="es-ES" dirty="0"/>
          </a:p>
          <a:p>
            <a:pPr marL="0" indent="0" algn="just">
              <a:buNone/>
            </a:pPr>
            <a:endParaRPr lang="es-ES"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graphicFrame>
        <p:nvGraphicFramePr>
          <p:cNvPr id="8" name="Diagrama 7"/>
          <p:cNvGraphicFramePr/>
          <p:nvPr>
            <p:extLst/>
          </p:nvPr>
        </p:nvGraphicFramePr>
        <p:xfrm>
          <a:off x="3341353" y="112024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lecha doblada hacia arriba 8"/>
          <p:cNvSpPr/>
          <p:nvPr/>
        </p:nvSpPr>
        <p:spPr>
          <a:xfrm rot="5400000">
            <a:off x="2204587" y="2748627"/>
            <a:ext cx="1174279" cy="798897"/>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dirty="0"/>
          </a:p>
        </p:txBody>
      </p:sp>
      <p:sp>
        <p:nvSpPr>
          <p:cNvPr id="5" name="Marcador de número de diapositiva 4"/>
          <p:cNvSpPr>
            <a:spLocks noGrp="1"/>
          </p:cNvSpPr>
          <p:nvPr>
            <p:ph type="sldNum" sz="quarter" idx="12"/>
          </p:nvPr>
        </p:nvSpPr>
        <p:spPr/>
        <p:txBody>
          <a:bodyPr/>
          <a:lstStyle/>
          <a:p>
            <a:fld id="{D4BC23FD-7E1A-48C8-ADD2-663FC38AE843}" type="slidenum">
              <a:rPr lang="es-ES" smtClean="0"/>
              <a:t>12</a:t>
            </a:fld>
            <a:endParaRPr lang="es-ES"/>
          </a:p>
        </p:txBody>
      </p:sp>
    </p:spTree>
    <p:extLst>
      <p:ext uri="{BB962C8B-B14F-4D97-AF65-F5344CB8AC3E}">
        <p14:creationId xmlns:p14="http://schemas.microsoft.com/office/powerpoint/2010/main" val="2397587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r>
              <a:rPr lang="es-ES" b="1" dirty="0" smtClean="0"/>
              <a:t>Comentario de cambios interesantes</a:t>
            </a:r>
            <a:endParaRPr lang="es-ES" b="1" dirty="0"/>
          </a:p>
        </p:txBody>
      </p:sp>
      <p:sp>
        <p:nvSpPr>
          <p:cNvPr id="3" name="Marcador de contenido 2"/>
          <p:cNvSpPr>
            <a:spLocks noGrp="1"/>
          </p:cNvSpPr>
          <p:nvPr>
            <p:ph idx="1"/>
          </p:nvPr>
        </p:nvSpPr>
        <p:spPr/>
        <p:txBody>
          <a:bodyPr>
            <a:normAutofit fontScale="92500" lnSpcReduction="20000"/>
          </a:bodyPr>
          <a:lstStyle/>
          <a:p>
            <a:pPr marL="0" indent="0" algn="just">
              <a:buNone/>
            </a:pPr>
            <a:r>
              <a:rPr lang="es-ES" b="1" dirty="0" smtClean="0">
                <a:solidFill>
                  <a:srgbClr val="0070C0"/>
                </a:solidFill>
              </a:rPr>
              <a:t>Párrafo de “Otra información: informe de gestión”</a:t>
            </a:r>
          </a:p>
          <a:p>
            <a:pPr marL="0" indent="0" algn="just">
              <a:buNone/>
            </a:pPr>
            <a:r>
              <a:rPr lang="es-ES" b="1" dirty="0" smtClean="0"/>
              <a:t>-¿Qué cambio se produce en el modelo de informe? </a:t>
            </a:r>
            <a:r>
              <a:rPr lang="es-ES" dirty="0" smtClean="0"/>
              <a:t>En el informe anterior, figuraba en la </a:t>
            </a:r>
            <a:r>
              <a:rPr lang="es-ES" dirty="0"/>
              <a:t>sección “Informe sobre otros requerimientos legales y </a:t>
            </a:r>
            <a:r>
              <a:rPr lang="es-ES" dirty="0" smtClean="0"/>
              <a:t>reglamentarios”, que prácticamente iba al final de informe, mientras que ahora tiene quizá un mayor peso y más arriba en el informe. </a:t>
            </a:r>
            <a:endParaRPr lang="es-ES" dirty="0"/>
          </a:p>
          <a:p>
            <a:pPr marL="0" indent="0" algn="just">
              <a:buNone/>
            </a:pPr>
            <a:r>
              <a:rPr lang="es-ES" b="1" dirty="0" smtClean="0"/>
              <a:t>-¿En qué NIA-ES se regula el trabajo a realizar en relación con la “Otra información”? </a:t>
            </a:r>
            <a:r>
              <a:rPr lang="es-ES" dirty="0" smtClean="0"/>
              <a:t>En </a:t>
            </a:r>
            <a:r>
              <a:rPr lang="es-ES" dirty="0"/>
              <a:t>la </a:t>
            </a:r>
            <a:r>
              <a:rPr lang="es-ES" dirty="0" smtClean="0"/>
              <a:t>NIA-ES </a:t>
            </a:r>
            <a:r>
              <a:rPr lang="es-ES" dirty="0"/>
              <a:t>720 (revisada), que ha sufrido una importante </a:t>
            </a:r>
            <a:r>
              <a:rPr lang="es-ES" dirty="0" smtClean="0"/>
              <a:t>reforma, pues queda CLARAMENTE VINCULADA LA REVISIÓN DEL INFORME DE GESTIÓN A LA NIA-ES 720. </a:t>
            </a:r>
          </a:p>
          <a:p>
            <a:pPr marL="0" indent="0" algn="just">
              <a:buNone/>
            </a:pPr>
            <a:r>
              <a:rPr lang="es-ES" b="1" dirty="0" smtClean="0"/>
              <a:t>-¿Qué es la “Otra información”? </a:t>
            </a:r>
            <a:r>
              <a:rPr lang="es-ES" dirty="0" smtClean="0"/>
              <a:t>En España, el INFORME DE GESTIÓN. La definición de la NIA-ES original dice que es: “la </a:t>
            </a:r>
            <a:r>
              <a:rPr lang="es-ES" b="1" dirty="0" smtClean="0">
                <a:solidFill>
                  <a:srgbClr val="7030A0"/>
                </a:solidFill>
              </a:rPr>
              <a:t>información financiera y no financiera</a:t>
            </a:r>
            <a:r>
              <a:rPr lang="es-ES" dirty="0" smtClean="0"/>
              <a:t>, </a:t>
            </a:r>
            <a:r>
              <a:rPr lang="es-ES" b="1" dirty="0" smtClean="0">
                <a:solidFill>
                  <a:srgbClr val="002060"/>
                </a:solidFill>
              </a:rPr>
              <a:t>que no son los EEFF</a:t>
            </a:r>
            <a:r>
              <a:rPr lang="es-ES" dirty="0" smtClean="0"/>
              <a:t>, que figura en un documento o conjunto de documentos que se suele denominar Informe anual.”</a:t>
            </a:r>
          </a:p>
          <a:p>
            <a:pPr marL="0" indent="0" algn="just">
              <a:buNone/>
            </a:pPr>
            <a:endParaRPr lang="es-ES" dirty="0"/>
          </a:p>
          <a:p>
            <a:pPr marL="0" indent="0" algn="just">
              <a:buNone/>
            </a:pPr>
            <a:endParaRPr lang="es-ES"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5" name="Marcador de número de diapositiva 4"/>
          <p:cNvSpPr>
            <a:spLocks noGrp="1"/>
          </p:cNvSpPr>
          <p:nvPr>
            <p:ph type="sldNum" sz="quarter" idx="12"/>
          </p:nvPr>
        </p:nvSpPr>
        <p:spPr/>
        <p:txBody>
          <a:bodyPr/>
          <a:lstStyle/>
          <a:p>
            <a:fld id="{D4BC23FD-7E1A-48C8-ADD2-663FC38AE843}" type="slidenum">
              <a:rPr lang="es-ES" smtClean="0"/>
              <a:t>13</a:t>
            </a:fld>
            <a:endParaRPr lang="es-ES"/>
          </a:p>
        </p:txBody>
      </p:sp>
    </p:spTree>
    <p:extLst>
      <p:ext uri="{BB962C8B-B14F-4D97-AF65-F5344CB8AC3E}">
        <p14:creationId xmlns:p14="http://schemas.microsoft.com/office/powerpoint/2010/main" val="1751332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r>
              <a:rPr lang="es-ES" b="1" dirty="0" smtClean="0"/>
              <a:t>Comentario de cambios interesantes</a:t>
            </a:r>
            <a:endParaRPr lang="es-ES" b="1" dirty="0"/>
          </a:p>
        </p:txBody>
      </p:sp>
      <p:sp>
        <p:nvSpPr>
          <p:cNvPr id="3" name="Marcador de contenido 2"/>
          <p:cNvSpPr>
            <a:spLocks noGrp="1"/>
          </p:cNvSpPr>
          <p:nvPr>
            <p:ph idx="1"/>
          </p:nvPr>
        </p:nvSpPr>
        <p:spPr/>
        <p:txBody>
          <a:bodyPr>
            <a:normAutofit/>
          </a:bodyPr>
          <a:lstStyle/>
          <a:p>
            <a:pPr marL="0" indent="0" algn="just">
              <a:buNone/>
            </a:pPr>
            <a:r>
              <a:rPr lang="es-ES" b="1" dirty="0" smtClean="0">
                <a:solidFill>
                  <a:srgbClr val="0070C0"/>
                </a:solidFill>
              </a:rPr>
              <a:t>Otra información: informe de gestión</a:t>
            </a:r>
          </a:p>
          <a:p>
            <a:pPr marL="0" indent="0" algn="just">
              <a:buNone/>
            </a:pPr>
            <a:endParaRPr lang="es-ES" dirty="0"/>
          </a:p>
          <a:p>
            <a:pPr marL="0" indent="0" algn="just">
              <a:buNone/>
            </a:pPr>
            <a:endParaRPr lang="es-ES"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2" name="Llamada rectangular 11"/>
          <p:cNvSpPr/>
          <p:nvPr/>
        </p:nvSpPr>
        <p:spPr>
          <a:xfrm>
            <a:off x="404175" y="2381117"/>
            <a:ext cx="3773189" cy="1536365"/>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S" b="1" dirty="0" smtClean="0"/>
              <a:t>¿</a:t>
            </a:r>
            <a:r>
              <a:rPr lang="es-ES" b="1" dirty="0"/>
              <a:t>Por qué es importante revisar la “Otra información”? </a:t>
            </a:r>
            <a:r>
              <a:rPr lang="es-ES" dirty="0"/>
              <a:t>Porque puede contener errores, o bien dar evidencia de errores en los EEFF, o bien hay que actualizar la evidencia de auditoría. </a:t>
            </a:r>
          </a:p>
        </p:txBody>
      </p:sp>
      <p:sp>
        <p:nvSpPr>
          <p:cNvPr id="13" name="Llamada rectangular redondeada 12"/>
          <p:cNvSpPr/>
          <p:nvPr/>
        </p:nvSpPr>
        <p:spPr>
          <a:xfrm>
            <a:off x="4611389" y="2708831"/>
            <a:ext cx="5562514" cy="2820202"/>
          </a:xfrm>
          <a:prstGeom prst="wedgeRoundRectCallout">
            <a:avLst>
              <a:gd name="adj1" fmla="val -20262"/>
              <a:gd name="adj2" fmla="val 717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smtClean="0"/>
              <a:t>En </a:t>
            </a:r>
            <a:r>
              <a:rPr lang="es-ES" b="1" dirty="0"/>
              <a:t>España, ¿qué responsabilidades tiene el auditor sobre la “Otra información”? </a:t>
            </a:r>
            <a:endParaRPr lang="es-ES" dirty="0"/>
          </a:p>
          <a:p>
            <a:pPr algn="just"/>
            <a:r>
              <a:rPr lang="es-ES" dirty="0" smtClean="0"/>
              <a:t>Recaen </a:t>
            </a:r>
            <a:r>
              <a:rPr lang="es-ES" dirty="0"/>
              <a:t>sobre el informe de gestión (en cotizadas también tenemos la declaración de responsabilidad de los administradores) y son de dos tipos:</a:t>
            </a:r>
          </a:p>
          <a:p>
            <a:pPr marL="514350" indent="-514350" algn="just">
              <a:buAutoNum type="alphaLcParenR"/>
            </a:pPr>
            <a:r>
              <a:rPr lang="es-ES" dirty="0"/>
              <a:t>Concordancia </a:t>
            </a:r>
            <a:r>
              <a:rPr lang="es-ES" dirty="0" smtClean="0"/>
              <a:t>contable</a:t>
            </a:r>
            <a:endParaRPr lang="es-ES" dirty="0"/>
          </a:p>
          <a:p>
            <a:pPr marL="514350" indent="-514350" algn="just">
              <a:buAutoNum type="alphaLcParenR"/>
            </a:pPr>
            <a:r>
              <a:rPr lang="es-ES" dirty="0"/>
              <a:t>Opinión sobre contenido de acuerdo con la normativa</a:t>
            </a:r>
          </a:p>
          <a:p>
            <a:pPr algn="just"/>
            <a:endParaRPr lang="es-ES" dirty="0">
              <a:solidFill>
                <a:srgbClr val="0070C0"/>
              </a:solidFill>
            </a:endParaRPr>
          </a:p>
        </p:txBody>
      </p:sp>
      <p:sp>
        <p:nvSpPr>
          <p:cNvPr id="15" name="Explosión 2 14"/>
          <p:cNvSpPr/>
          <p:nvPr/>
        </p:nvSpPr>
        <p:spPr>
          <a:xfrm>
            <a:off x="9982200" y="4367020"/>
            <a:ext cx="1799761" cy="834471"/>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400" dirty="0" smtClean="0"/>
              <a:t>nuevo</a:t>
            </a:r>
            <a:endParaRPr lang="es-ES" sz="1400" dirty="0"/>
          </a:p>
        </p:txBody>
      </p:sp>
      <p:sp>
        <p:nvSpPr>
          <p:cNvPr id="5" name="Marcador de número de diapositiva 4"/>
          <p:cNvSpPr>
            <a:spLocks noGrp="1"/>
          </p:cNvSpPr>
          <p:nvPr>
            <p:ph type="sldNum" sz="quarter" idx="12"/>
          </p:nvPr>
        </p:nvSpPr>
        <p:spPr/>
        <p:txBody>
          <a:bodyPr/>
          <a:lstStyle/>
          <a:p>
            <a:fld id="{D4BC23FD-7E1A-48C8-ADD2-663FC38AE843}" type="slidenum">
              <a:rPr lang="es-ES" smtClean="0"/>
              <a:t>14</a:t>
            </a:fld>
            <a:endParaRPr lang="es-ES"/>
          </a:p>
        </p:txBody>
      </p:sp>
    </p:spTree>
    <p:extLst>
      <p:ext uri="{BB962C8B-B14F-4D97-AF65-F5344CB8AC3E}">
        <p14:creationId xmlns:p14="http://schemas.microsoft.com/office/powerpoint/2010/main" val="989848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r>
              <a:rPr lang="es-ES" b="1" dirty="0" smtClean="0"/>
              <a:t>Comentario de cambios interesantes</a:t>
            </a:r>
            <a:endParaRPr lang="es-ES" b="1" dirty="0"/>
          </a:p>
        </p:txBody>
      </p:sp>
      <p:sp>
        <p:nvSpPr>
          <p:cNvPr id="3" name="Marcador de contenido 2"/>
          <p:cNvSpPr>
            <a:spLocks noGrp="1"/>
          </p:cNvSpPr>
          <p:nvPr>
            <p:ph idx="1"/>
          </p:nvPr>
        </p:nvSpPr>
        <p:spPr/>
        <p:txBody>
          <a:bodyPr>
            <a:normAutofit/>
          </a:bodyPr>
          <a:lstStyle/>
          <a:p>
            <a:pPr marL="0" indent="0" algn="just">
              <a:buNone/>
            </a:pPr>
            <a:r>
              <a:rPr lang="es-ES" b="1" dirty="0" smtClean="0">
                <a:solidFill>
                  <a:srgbClr val="0070C0"/>
                </a:solidFill>
              </a:rPr>
              <a:t>Otra información: informe de gestión</a:t>
            </a:r>
          </a:p>
          <a:p>
            <a:pPr marL="0" indent="0" algn="just">
              <a:buNone/>
            </a:pPr>
            <a:endParaRPr lang="es-ES" dirty="0"/>
          </a:p>
          <a:p>
            <a:pPr marL="0" indent="0" algn="just">
              <a:buNone/>
            </a:pPr>
            <a:endParaRPr lang="es-ES"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9" name="Llamada de nube 8"/>
          <p:cNvSpPr/>
          <p:nvPr/>
        </p:nvSpPr>
        <p:spPr>
          <a:xfrm>
            <a:off x="2518696" y="2300911"/>
            <a:ext cx="7684082" cy="273357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Podría llegar a denegarse opinión (en circunstancias poco frecuentes), si la negativa </a:t>
            </a:r>
            <a:r>
              <a:rPr lang="es-ES" sz="2400" dirty="0" smtClean="0"/>
              <a:t>a </a:t>
            </a:r>
            <a:r>
              <a:rPr lang="es-ES" sz="2400" dirty="0"/>
              <a:t>corregir </a:t>
            </a:r>
            <a:r>
              <a:rPr lang="es-ES" sz="2400" dirty="0" smtClean="0"/>
              <a:t>el informe de gestión </a:t>
            </a:r>
            <a:r>
              <a:rPr lang="es-ES" sz="2400" dirty="0"/>
              <a:t>genera muchas dudas sobre la integridad de la </a:t>
            </a:r>
            <a:r>
              <a:rPr lang="es-ES" sz="2400" dirty="0" smtClean="0"/>
              <a:t>dirección </a:t>
            </a:r>
            <a:endParaRPr lang="es-ES" sz="2400" dirty="0"/>
          </a:p>
        </p:txBody>
      </p:sp>
      <p:sp>
        <p:nvSpPr>
          <p:cNvPr id="5" name="Marcador de número de diapositiva 4"/>
          <p:cNvSpPr>
            <a:spLocks noGrp="1"/>
          </p:cNvSpPr>
          <p:nvPr>
            <p:ph type="sldNum" sz="quarter" idx="12"/>
          </p:nvPr>
        </p:nvSpPr>
        <p:spPr/>
        <p:txBody>
          <a:bodyPr/>
          <a:lstStyle/>
          <a:p>
            <a:fld id="{D4BC23FD-7E1A-48C8-ADD2-663FC38AE843}" type="slidenum">
              <a:rPr lang="es-ES" smtClean="0"/>
              <a:t>15</a:t>
            </a:fld>
            <a:endParaRPr lang="es-ES"/>
          </a:p>
        </p:txBody>
      </p:sp>
    </p:spTree>
    <p:extLst>
      <p:ext uri="{BB962C8B-B14F-4D97-AF65-F5344CB8AC3E}">
        <p14:creationId xmlns:p14="http://schemas.microsoft.com/office/powerpoint/2010/main" val="1102266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r>
              <a:rPr lang="es-ES" b="1" dirty="0" smtClean="0"/>
              <a:t>Comentario de cambios interesantes</a:t>
            </a:r>
            <a:endParaRPr lang="es-ES" b="1" dirty="0"/>
          </a:p>
        </p:txBody>
      </p:sp>
      <p:sp>
        <p:nvSpPr>
          <p:cNvPr id="3" name="Marcador de contenido 2"/>
          <p:cNvSpPr>
            <a:spLocks noGrp="1"/>
          </p:cNvSpPr>
          <p:nvPr>
            <p:ph idx="1"/>
          </p:nvPr>
        </p:nvSpPr>
        <p:spPr/>
        <p:txBody>
          <a:bodyPr>
            <a:normAutofit/>
          </a:bodyPr>
          <a:lstStyle/>
          <a:p>
            <a:pPr marL="0" indent="0" algn="just">
              <a:buNone/>
            </a:pPr>
            <a:r>
              <a:rPr lang="es-ES" b="1" dirty="0" smtClean="0">
                <a:solidFill>
                  <a:srgbClr val="0070C0"/>
                </a:solidFill>
              </a:rPr>
              <a:t>Responsabilidades de la dirección en relación con las cuentas anuales</a:t>
            </a:r>
          </a:p>
          <a:p>
            <a:pPr marL="0" indent="0" algn="just">
              <a:buNone/>
            </a:pPr>
            <a:r>
              <a:rPr lang="es-ES" b="1" dirty="0" smtClean="0"/>
              <a:t>-¿Quiénes son los componentes de la dirección? </a:t>
            </a:r>
            <a:r>
              <a:rPr lang="es-ES" dirty="0" smtClean="0"/>
              <a:t>En España se podría entender que son los miembros del órgano de administración. </a:t>
            </a:r>
          </a:p>
          <a:p>
            <a:pPr marL="0" indent="0" algn="just">
              <a:buNone/>
            </a:pPr>
            <a:r>
              <a:rPr lang="es-ES" b="1" dirty="0" smtClean="0"/>
              <a:t>-¿Por qué se debe identificar esta sección a los responsables de supervisión de la información financiera? </a:t>
            </a:r>
            <a:r>
              <a:rPr lang="es-ES" dirty="0" smtClean="0"/>
              <a:t>Ello se producirá cuando dichas personas sean distintas de la dirección. En España, dicha función se podría corresponder con la </a:t>
            </a:r>
            <a:r>
              <a:rPr lang="es-ES" dirty="0" smtClean="0">
                <a:effectLst>
                  <a:outerShdw blurRad="38100" dist="38100" dir="2700000" algn="tl">
                    <a:srgbClr val="000000">
                      <a:alpha val="43137"/>
                    </a:srgbClr>
                  </a:outerShdw>
                </a:effectLst>
              </a:rPr>
              <a:t>comisión de auditoría </a:t>
            </a:r>
            <a:r>
              <a:rPr lang="es-ES" dirty="0" smtClean="0"/>
              <a:t>(art. 529 quaterdecies, apartado 4 c TRSC) Cuando ello ocurra, la sección se titulará </a:t>
            </a:r>
            <a:r>
              <a:rPr lang="es-ES" u="sng" dirty="0" smtClean="0"/>
              <a:t>“Responsabilidad de los administradores y de la comisión de auditoría en relación con las cuentas anuales”. </a:t>
            </a:r>
            <a:endParaRPr lang="es-ES" u="sng" dirty="0"/>
          </a:p>
          <a:p>
            <a:pPr marL="0" indent="0" algn="just">
              <a:buNone/>
            </a:pPr>
            <a:endParaRPr lang="es-ES"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5" name="Marcador de número de diapositiva 4"/>
          <p:cNvSpPr>
            <a:spLocks noGrp="1"/>
          </p:cNvSpPr>
          <p:nvPr>
            <p:ph type="sldNum" sz="quarter" idx="12"/>
          </p:nvPr>
        </p:nvSpPr>
        <p:spPr/>
        <p:txBody>
          <a:bodyPr/>
          <a:lstStyle/>
          <a:p>
            <a:fld id="{D4BC23FD-7E1A-48C8-ADD2-663FC38AE843}" type="slidenum">
              <a:rPr lang="es-ES" smtClean="0"/>
              <a:t>16</a:t>
            </a:fld>
            <a:endParaRPr lang="es-ES"/>
          </a:p>
        </p:txBody>
      </p:sp>
    </p:spTree>
    <p:extLst>
      <p:ext uri="{BB962C8B-B14F-4D97-AF65-F5344CB8AC3E}">
        <p14:creationId xmlns:p14="http://schemas.microsoft.com/office/powerpoint/2010/main" val="1848028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r>
              <a:rPr lang="es-ES" b="1" dirty="0" smtClean="0"/>
              <a:t>Comentario de cambios interesantes</a:t>
            </a:r>
            <a:endParaRPr lang="es-ES" b="1" dirty="0"/>
          </a:p>
        </p:txBody>
      </p:sp>
      <p:sp>
        <p:nvSpPr>
          <p:cNvPr id="3" name="Marcador de contenido 2"/>
          <p:cNvSpPr>
            <a:spLocks noGrp="1"/>
          </p:cNvSpPr>
          <p:nvPr>
            <p:ph idx="1"/>
          </p:nvPr>
        </p:nvSpPr>
        <p:spPr/>
        <p:txBody>
          <a:bodyPr>
            <a:normAutofit/>
          </a:bodyPr>
          <a:lstStyle/>
          <a:p>
            <a:pPr marL="0" indent="0" algn="just">
              <a:buNone/>
            </a:pPr>
            <a:r>
              <a:rPr lang="es-ES" b="1" dirty="0" smtClean="0">
                <a:solidFill>
                  <a:srgbClr val="0070C0"/>
                </a:solidFill>
              </a:rPr>
              <a:t>Responsabilidades de la dirección en relación con las cuentas anuales</a:t>
            </a:r>
          </a:p>
          <a:p>
            <a:pPr marL="0" indent="0" algn="just">
              <a:buNone/>
            </a:pPr>
            <a:r>
              <a:rPr lang="es-ES" b="1" dirty="0" smtClean="0"/>
              <a:t>-¿Cuál es el contenido de dicha sección?</a:t>
            </a:r>
          </a:p>
          <a:p>
            <a:pPr marL="514350" indent="-514350" algn="just">
              <a:buAutoNum type="alphaLcParenR"/>
            </a:pPr>
            <a:r>
              <a:rPr lang="es-ES" dirty="0" smtClean="0"/>
              <a:t>Responsabilidad de la dirección respecto de la preparación (formulación) de los EEFF.</a:t>
            </a:r>
          </a:p>
          <a:p>
            <a:pPr marL="514350" indent="-514350" algn="just">
              <a:buAutoNum type="alphaLcParenR"/>
            </a:pPr>
            <a:r>
              <a:rPr lang="es-ES" dirty="0" smtClean="0"/>
              <a:t>Responsabilidad de la dirección respecto de la valoración de la capacidad de la empresa para continuar funcionando (NIA-ES 570 Revisada)</a:t>
            </a:r>
          </a:p>
          <a:p>
            <a:pPr marL="514350" indent="-514350" algn="just">
              <a:buAutoNum type="alphaLcParenR"/>
            </a:pPr>
            <a:r>
              <a:rPr lang="es-ES" dirty="0" smtClean="0"/>
              <a:t>La responsabilidad de la comisión de auditoría en la supervisión de la elaboración y presentación de cuentas anuales</a:t>
            </a:r>
            <a:endParaRPr lang="es-ES" dirty="0"/>
          </a:p>
          <a:p>
            <a:pPr marL="514350" indent="-514350" algn="just">
              <a:buAutoNum type="alphaLcParenR"/>
            </a:pPr>
            <a:endParaRPr lang="es-ES"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8" name="Explosión 2 7"/>
          <p:cNvSpPr/>
          <p:nvPr/>
        </p:nvSpPr>
        <p:spPr>
          <a:xfrm>
            <a:off x="2821005" y="4463273"/>
            <a:ext cx="2203382" cy="609241"/>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400" dirty="0" smtClean="0"/>
              <a:t>nuevo</a:t>
            </a:r>
            <a:endParaRPr lang="es-ES" sz="1400" dirty="0"/>
          </a:p>
        </p:txBody>
      </p:sp>
      <p:sp>
        <p:nvSpPr>
          <p:cNvPr id="9" name="Explosión 2 8"/>
          <p:cNvSpPr/>
          <p:nvPr/>
        </p:nvSpPr>
        <p:spPr>
          <a:xfrm>
            <a:off x="8517557" y="5426731"/>
            <a:ext cx="2203382" cy="609241"/>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400" dirty="0" smtClean="0"/>
              <a:t>nuevo</a:t>
            </a:r>
            <a:endParaRPr lang="es-ES" sz="1400" dirty="0"/>
          </a:p>
        </p:txBody>
      </p:sp>
      <p:sp>
        <p:nvSpPr>
          <p:cNvPr id="5" name="Marcador de número de diapositiva 4"/>
          <p:cNvSpPr>
            <a:spLocks noGrp="1"/>
          </p:cNvSpPr>
          <p:nvPr>
            <p:ph type="sldNum" sz="quarter" idx="12"/>
          </p:nvPr>
        </p:nvSpPr>
        <p:spPr/>
        <p:txBody>
          <a:bodyPr/>
          <a:lstStyle/>
          <a:p>
            <a:fld id="{D4BC23FD-7E1A-48C8-ADD2-663FC38AE843}" type="slidenum">
              <a:rPr lang="es-ES" smtClean="0"/>
              <a:t>17</a:t>
            </a:fld>
            <a:endParaRPr lang="es-ES"/>
          </a:p>
        </p:txBody>
      </p:sp>
    </p:spTree>
    <p:extLst>
      <p:ext uri="{BB962C8B-B14F-4D97-AF65-F5344CB8AC3E}">
        <p14:creationId xmlns:p14="http://schemas.microsoft.com/office/powerpoint/2010/main" val="3462764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r>
              <a:rPr lang="es-ES" b="1" dirty="0" smtClean="0"/>
              <a:t>Comentario de cambios interesantes</a:t>
            </a:r>
            <a:endParaRPr lang="es-ES" b="1" dirty="0"/>
          </a:p>
        </p:txBody>
      </p:sp>
      <p:sp>
        <p:nvSpPr>
          <p:cNvPr id="3" name="Marcador de contenido 2"/>
          <p:cNvSpPr>
            <a:spLocks noGrp="1"/>
          </p:cNvSpPr>
          <p:nvPr>
            <p:ph idx="1"/>
          </p:nvPr>
        </p:nvSpPr>
        <p:spPr>
          <a:xfrm>
            <a:off x="944078" y="1690688"/>
            <a:ext cx="4551947" cy="985135"/>
          </a:xfrm>
        </p:spPr>
        <p:txBody>
          <a:bodyPr>
            <a:normAutofit fontScale="92500" lnSpcReduction="20000"/>
          </a:bodyPr>
          <a:lstStyle/>
          <a:p>
            <a:pPr marL="0" indent="0" algn="just">
              <a:buNone/>
            </a:pPr>
            <a:r>
              <a:rPr lang="es-ES" b="1" dirty="0" smtClean="0">
                <a:solidFill>
                  <a:srgbClr val="0070C0"/>
                </a:solidFill>
              </a:rPr>
              <a:t>Responsabilidades del auditor en relación con la auditoría de las cuentas anuales</a:t>
            </a:r>
          </a:p>
          <a:p>
            <a:pPr marL="0" indent="0" algn="just">
              <a:buNone/>
            </a:pPr>
            <a:endParaRPr lang="es-ES" dirty="0" smtClean="0"/>
          </a:p>
          <a:p>
            <a:pPr marL="0" indent="0" algn="just">
              <a:buNone/>
            </a:pPr>
            <a:endParaRPr lang="es-ES"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graphicFrame>
        <p:nvGraphicFramePr>
          <p:cNvPr id="10" name="Diagrama 9"/>
          <p:cNvGraphicFramePr/>
          <p:nvPr>
            <p:extLst/>
          </p:nvPr>
        </p:nvGraphicFramePr>
        <p:xfrm>
          <a:off x="3465094" y="1690688"/>
          <a:ext cx="8373979" cy="4941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p:cNvSpPr txBox="1"/>
          <p:nvPr/>
        </p:nvSpPr>
        <p:spPr>
          <a:xfrm>
            <a:off x="1078029" y="3546590"/>
            <a:ext cx="2059807" cy="646331"/>
          </a:xfrm>
          <a:prstGeom prst="rect">
            <a:avLst/>
          </a:prstGeom>
          <a:noFill/>
        </p:spPr>
        <p:txBody>
          <a:bodyPr wrap="square" rtlCol="0">
            <a:spAutoFit/>
          </a:bodyPr>
          <a:lstStyle/>
          <a:p>
            <a:pPr algn="ctr"/>
            <a:r>
              <a:rPr lang="es-ES" dirty="0" smtClean="0"/>
              <a:t>CAMBIOS IMPORTANTES</a:t>
            </a:r>
            <a:endParaRPr lang="es-ES" dirty="0"/>
          </a:p>
        </p:txBody>
      </p:sp>
      <p:sp>
        <p:nvSpPr>
          <p:cNvPr id="12" name="Flecha derecha 11"/>
          <p:cNvSpPr/>
          <p:nvPr/>
        </p:nvSpPr>
        <p:spPr>
          <a:xfrm rot="5400000">
            <a:off x="1759259" y="2793489"/>
            <a:ext cx="697345" cy="462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Flecha derecha 12"/>
          <p:cNvSpPr/>
          <p:nvPr/>
        </p:nvSpPr>
        <p:spPr>
          <a:xfrm>
            <a:off x="2999314" y="3638748"/>
            <a:ext cx="697345" cy="462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Marcador de número de diapositiva 4"/>
          <p:cNvSpPr>
            <a:spLocks noGrp="1"/>
          </p:cNvSpPr>
          <p:nvPr>
            <p:ph type="sldNum" sz="quarter" idx="12"/>
          </p:nvPr>
        </p:nvSpPr>
        <p:spPr/>
        <p:txBody>
          <a:bodyPr/>
          <a:lstStyle/>
          <a:p>
            <a:fld id="{D4BC23FD-7E1A-48C8-ADD2-663FC38AE843}" type="slidenum">
              <a:rPr lang="es-ES" smtClean="0"/>
              <a:t>18</a:t>
            </a:fld>
            <a:endParaRPr lang="es-ES"/>
          </a:p>
        </p:txBody>
      </p:sp>
    </p:spTree>
    <p:extLst>
      <p:ext uri="{BB962C8B-B14F-4D97-AF65-F5344CB8AC3E}">
        <p14:creationId xmlns:p14="http://schemas.microsoft.com/office/powerpoint/2010/main" val="324222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r>
              <a:rPr lang="es-ES" b="1" dirty="0" smtClean="0"/>
              <a:t>Comentario de cambios interesantes</a:t>
            </a:r>
            <a:endParaRPr lang="es-ES" b="1" dirty="0"/>
          </a:p>
        </p:txBody>
      </p:sp>
      <p:sp>
        <p:nvSpPr>
          <p:cNvPr id="3" name="Marcador de contenido 2"/>
          <p:cNvSpPr>
            <a:spLocks noGrp="1"/>
          </p:cNvSpPr>
          <p:nvPr>
            <p:ph idx="1"/>
          </p:nvPr>
        </p:nvSpPr>
        <p:spPr/>
        <p:txBody>
          <a:bodyPr>
            <a:normAutofit fontScale="92500" lnSpcReduction="20000"/>
          </a:bodyPr>
          <a:lstStyle/>
          <a:p>
            <a:pPr marL="0" indent="0" algn="just">
              <a:buNone/>
            </a:pPr>
            <a:r>
              <a:rPr lang="es-ES" b="1" dirty="0" smtClean="0">
                <a:solidFill>
                  <a:srgbClr val="0070C0"/>
                </a:solidFill>
              </a:rPr>
              <a:t>Informe sobre otros requerimientos legales y reglamentarios</a:t>
            </a:r>
          </a:p>
          <a:p>
            <a:pPr marL="0" indent="0" algn="just">
              <a:buNone/>
            </a:pPr>
            <a:r>
              <a:rPr lang="es-ES" b="1" dirty="0" smtClean="0"/>
              <a:t>-¿Cuál es el contenido de dicha sección? </a:t>
            </a:r>
            <a:r>
              <a:rPr lang="es-ES" dirty="0" smtClean="0"/>
              <a:t>Con la normativa anterior, se alojaba aquí lo referente al informe de gestión (ahora en la sección “Otra información: informe de gestión).</a:t>
            </a:r>
          </a:p>
          <a:p>
            <a:pPr marL="0" indent="0" algn="just">
              <a:buNone/>
            </a:pPr>
            <a:r>
              <a:rPr lang="es-ES" b="1" dirty="0" smtClean="0"/>
              <a:t>Ahora su contenido se nutre, en España, para EIPs</a:t>
            </a:r>
            <a:r>
              <a:rPr lang="es-ES" b="1" dirty="0"/>
              <a:t>:</a:t>
            </a:r>
            <a:endParaRPr lang="es-ES" b="1" dirty="0" smtClean="0"/>
          </a:p>
          <a:p>
            <a:pPr marL="514350" indent="-514350" algn="just">
              <a:buAutoNum type="alphaLcParenR"/>
            </a:pPr>
            <a:r>
              <a:rPr lang="es-ES" dirty="0" smtClean="0">
                <a:effectLst>
                  <a:outerShdw blurRad="38100" dist="38100" dir="2700000" algn="tl">
                    <a:srgbClr val="000000">
                      <a:alpha val="43137"/>
                    </a:srgbClr>
                  </a:outerShdw>
                </a:effectLst>
              </a:rPr>
              <a:t>“Informe adicional para la comisión de auditoría”</a:t>
            </a:r>
            <a:r>
              <a:rPr lang="es-ES" dirty="0" smtClean="0"/>
              <a:t>, por requerimiento del artículo 10.2 e) del Reglamento 537/2014 (confirmación de que la opinión de auditoría es coherente con lo </a:t>
            </a:r>
            <a:r>
              <a:rPr lang="es-ES" dirty="0"/>
              <a:t> </a:t>
            </a:r>
            <a:r>
              <a:rPr lang="es-ES" dirty="0" smtClean="0"/>
              <a:t>manifestado en el informe adicional para la comisión de auditoría según requerimiento del artículo 11 Reglamento. </a:t>
            </a:r>
          </a:p>
          <a:p>
            <a:pPr marL="514350" indent="-514350" algn="just">
              <a:buAutoNum type="alphaLcParenR"/>
            </a:pPr>
            <a:r>
              <a:rPr lang="es-ES" dirty="0" smtClean="0">
                <a:effectLst>
                  <a:outerShdw blurRad="38100" dist="38100" dir="2700000" algn="tl">
                    <a:srgbClr val="000000">
                      <a:alpha val="43137"/>
                    </a:srgbClr>
                  </a:outerShdw>
                </a:effectLst>
              </a:rPr>
              <a:t>“Período de contratación” </a:t>
            </a:r>
            <a:r>
              <a:rPr lang="es-ES" dirty="0" smtClean="0"/>
              <a:t>(artículo 10.2.e Reglamento 537/2014).</a:t>
            </a:r>
          </a:p>
          <a:p>
            <a:pPr marL="514350" indent="-514350" algn="just">
              <a:buAutoNum type="alphaLcParenR"/>
            </a:pPr>
            <a:r>
              <a:rPr lang="es-ES" dirty="0" smtClean="0">
                <a:ln w="0"/>
                <a:effectLst>
                  <a:outerShdw blurRad="38100" dist="19050" dir="2700000" algn="tl" rotWithShape="0">
                    <a:schemeClr val="dk1">
                      <a:alpha val="40000"/>
                    </a:schemeClr>
                  </a:outerShdw>
                </a:effectLst>
              </a:rPr>
              <a:t>“Servicios prestados, distintos de la auditoría de cuentas”</a:t>
            </a:r>
            <a:r>
              <a:rPr lang="es-ES" dirty="0" smtClean="0"/>
              <a:t>, no informados en CCAA ni informe de gestión (artículo 10.2.g Reglamento 537/2014).</a:t>
            </a:r>
            <a:endParaRPr lang="es-ES" dirty="0"/>
          </a:p>
          <a:p>
            <a:pPr marL="514350" indent="-514350" algn="just">
              <a:buAutoNum type="alphaLcParenR"/>
            </a:pPr>
            <a:endParaRPr lang="es-ES"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8" name="Explosión 2 7"/>
          <p:cNvSpPr/>
          <p:nvPr/>
        </p:nvSpPr>
        <p:spPr>
          <a:xfrm>
            <a:off x="7979240" y="2883541"/>
            <a:ext cx="2203382" cy="609241"/>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400" dirty="0" smtClean="0"/>
              <a:t>nuevo</a:t>
            </a:r>
            <a:endParaRPr lang="es-ES" sz="1400" dirty="0"/>
          </a:p>
        </p:txBody>
      </p:sp>
      <p:sp>
        <p:nvSpPr>
          <p:cNvPr id="5" name="Marcador de número de diapositiva 4"/>
          <p:cNvSpPr>
            <a:spLocks noGrp="1"/>
          </p:cNvSpPr>
          <p:nvPr>
            <p:ph type="sldNum" sz="quarter" idx="12"/>
          </p:nvPr>
        </p:nvSpPr>
        <p:spPr/>
        <p:txBody>
          <a:bodyPr/>
          <a:lstStyle/>
          <a:p>
            <a:fld id="{D4BC23FD-7E1A-48C8-ADD2-663FC38AE843}" type="slidenum">
              <a:rPr lang="es-ES" smtClean="0"/>
              <a:t>19</a:t>
            </a:fld>
            <a:endParaRPr lang="es-ES"/>
          </a:p>
        </p:txBody>
      </p:sp>
    </p:spTree>
    <p:extLst>
      <p:ext uri="{BB962C8B-B14F-4D97-AF65-F5344CB8AC3E}">
        <p14:creationId xmlns:p14="http://schemas.microsoft.com/office/powerpoint/2010/main" val="3287578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80644" y="1907291"/>
            <a:ext cx="9144000" cy="2387600"/>
          </a:xfrm>
        </p:spPr>
        <p:txBody>
          <a:bodyPr>
            <a:normAutofit/>
          </a:bodyPr>
          <a:lstStyle/>
          <a:p>
            <a:r>
              <a:rPr lang="es-ES" b="1" i="1" dirty="0" smtClean="0">
                <a:effectLst>
                  <a:outerShdw blurRad="38100" dist="38100" dir="2700000" algn="tl">
                    <a:srgbClr val="000000">
                      <a:alpha val="43137"/>
                    </a:srgbClr>
                  </a:outerShdw>
                </a:effectLst>
              </a:rPr>
              <a:t>Repaso introductorio de las principales modificaciones</a:t>
            </a:r>
            <a:endParaRPr lang="es-E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5521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57585" y="2546561"/>
            <a:ext cx="10198833" cy="2387600"/>
          </a:xfrm>
        </p:spPr>
        <p:txBody>
          <a:bodyPr>
            <a:normAutofit fontScale="90000"/>
          </a:bodyPr>
          <a:lstStyle/>
          <a:p>
            <a:r>
              <a:rPr lang="es-ES" b="1" i="1" dirty="0" smtClean="0"/>
              <a:t>NIA-ES 701</a:t>
            </a:r>
            <a:r>
              <a:rPr lang="es-ES" b="1" i="1" dirty="0"/>
              <a:t>:</a:t>
            </a:r>
            <a:r>
              <a:rPr lang="es-ES" b="1" i="1" dirty="0" smtClean="0"/>
              <a:t> </a:t>
            </a:r>
            <a:br>
              <a:rPr lang="es-ES" b="1" i="1" dirty="0" smtClean="0"/>
            </a:br>
            <a:r>
              <a:rPr lang="es-ES" b="1" i="1" dirty="0" smtClean="0"/>
              <a:t>Comunicación de </a:t>
            </a:r>
            <a:br>
              <a:rPr lang="es-ES" b="1" i="1" dirty="0" smtClean="0"/>
            </a:br>
            <a:r>
              <a:rPr lang="es-ES" b="1" i="1" dirty="0" smtClean="0"/>
              <a:t>Cuestiones Clave de Auditoría (KAM) en el informe de auditoría </a:t>
            </a:r>
            <a:endParaRPr lang="es-ES" b="1" i="1" dirty="0"/>
          </a:p>
        </p:txBody>
      </p:sp>
    </p:spTree>
    <p:extLst>
      <p:ext uri="{BB962C8B-B14F-4D97-AF65-F5344CB8AC3E}">
        <p14:creationId xmlns:p14="http://schemas.microsoft.com/office/powerpoint/2010/main" val="2936878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3" name="Marcador de contenido 2"/>
          <p:cNvSpPr>
            <a:spLocks noGrp="1"/>
          </p:cNvSpPr>
          <p:nvPr>
            <p:ph idx="1"/>
          </p:nvPr>
        </p:nvSpPr>
        <p:spPr>
          <a:xfrm>
            <a:off x="838200" y="2078437"/>
            <a:ext cx="10515600" cy="1754973"/>
          </a:xfrm>
        </p:spPr>
        <p:txBody>
          <a:bodyPr>
            <a:normAutofit lnSpcReduction="10000"/>
          </a:bodyPr>
          <a:lstStyle/>
          <a:p>
            <a:pPr marL="0" indent="0" algn="ctr">
              <a:buNone/>
            </a:pPr>
            <a:r>
              <a:rPr lang="es-ES" sz="3600" b="1" i="1" dirty="0" smtClean="0"/>
              <a:t>¿QUÉ SON LAS CUESTIONES CLAVE DE AUDITORÍA? </a:t>
            </a:r>
          </a:p>
          <a:p>
            <a:pPr marL="0" indent="0" algn="ctr">
              <a:buNone/>
            </a:pPr>
            <a:r>
              <a:rPr lang="es-ES" sz="3600" b="1" i="1" dirty="0" smtClean="0"/>
              <a:t>(KEY AUDIT MATTERS, POR SUS SIGLAS</a:t>
            </a:r>
          </a:p>
          <a:p>
            <a:pPr marL="0" indent="0" algn="ctr">
              <a:buNone/>
            </a:pPr>
            <a:r>
              <a:rPr lang="es-ES" sz="3600" b="1" i="1" dirty="0" smtClean="0"/>
              <a:t>EN INGLÉS)</a:t>
            </a:r>
          </a:p>
          <a:p>
            <a:pPr marL="0" indent="0" algn="ctr">
              <a:buNone/>
            </a:pPr>
            <a:endParaRPr lang="es-ES" sz="3600" b="1" i="1" dirty="0"/>
          </a:p>
          <a:p>
            <a:pPr marL="0" indent="0" algn="ctr">
              <a:buNone/>
            </a:pPr>
            <a:endParaRPr lang="es-ES" sz="3600" b="1" i="1" dirty="0" smtClean="0"/>
          </a:p>
          <a:p>
            <a:pPr marL="0" indent="0" algn="ctr">
              <a:buNone/>
            </a:pPr>
            <a:endParaRPr lang="es-ES" sz="3600" b="1" i="1" dirty="0"/>
          </a:p>
          <a:p>
            <a:pPr marL="0" indent="0" algn="ctr">
              <a:buNone/>
            </a:pPr>
            <a:endParaRPr lang="es-ES" sz="3600" b="1" i="1"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8" name="Rectángulo 7"/>
          <p:cNvSpPr/>
          <p:nvPr/>
        </p:nvSpPr>
        <p:spPr>
          <a:xfrm>
            <a:off x="838200" y="5397388"/>
            <a:ext cx="10066492" cy="736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ES" sz="1400" dirty="0" smtClean="0"/>
              <a:t>Nota: a lo largo de esta presentación nos referiremos a las KAM y a los AMRA (Aspectos más relevantes de la auditoría) en los mismos términos, salvo cuando proceda su diferenciación</a:t>
            </a:r>
          </a:p>
          <a:p>
            <a:r>
              <a:rPr lang="es-ES" sz="1400" b="1" dirty="0" smtClean="0"/>
              <a:t>A efectos de auditoría de PYMES (o entidades que no son de interés público), el concepto importante es el de AMRA</a:t>
            </a:r>
            <a:endParaRPr lang="es-ES" sz="1400" b="1"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21</a:t>
            </a:fld>
            <a:endParaRPr lang="es-ES"/>
          </a:p>
        </p:txBody>
      </p:sp>
    </p:spTree>
    <p:extLst>
      <p:ext uri="{BB962C8B-B14F-4D97-AF65-F5344CB8AC3E}">
        <p14:creationId xmlns:p14="http://schemas.microsoft.com/office/powerpoint/2010/main" val="362915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7599" y="3112127"/>
            <a:ext cx="4641167" cy="1325563"/>
          </a:xfrm>
        </p:spPr>
        <p:txBody>
          <a:bodyPr>
            <a:normAutofit/>
          </a:bodyPr>
          <a:lstStyle/>
          <a:p>
            <a:r>
              <a:rPr lang="es-ES" b="1" dirty="0" smtClean="0"/>
              <a:t>¿Qué son las KAM?</a:t>
            </a:r>
            <a:endParaRPr lang="es-ES" b="1" dirty="0"/>
          </a:p>
        </p:txBody>
      </p:sp>
      <p:sp>
        <p:nvSpPr>
          <p:cNvPr id="3" name="Marcador de contenido 2"/>
          <p:cNvSpPr>
            <a:spLocks noGrp="1"/>
          </p:cNvSpPr>
          <p:nvPr>
            <p:ph idx="1"/>
          </p:nvPr>
        </p:nvSpPr>
        <p:spPr>
          <a:xfrm>
            <a:off x="5707072" y="859123"/>
            <a:ext cx="4892656" cy="2395764"/>
          </a:xfrm>
        </p:spPr>
        <p:txBody>
          <a:bodyPr>
            <a:normAutofit/>
          </a:bodyPr>
          <a:lstStyle/>
          <a:p>
            <a:pPr marL="0" indent="0" algn="just">
              <a:buNone/>
            </a:pPr>
            <a:r>
              <a:rPr lang="es-ES" dirty="0" smtClean="0"/>
              <a:t>Son aquellas </a:t>
            </a:r>
            <a:r>
              <a:rPr lang="es-ES" cap="all" dirty="0" smtClean="0">
                <a:solidFill>
                  <a:srgbClr val="FF0000"/>
                </a:solidFill>
              </a:rPr>
              <a:t>cuestiones de la mayor significatividad </a:t>
            </a:r>
            <a:r>
              <a:rPr lang="es-ES" dirty="0" smtClean="0"/>
              <a:t>en la auditoría del </a:t>
            </a:r>
            <a:r>
              <a:rPr lang="es-ES" cap="all" dirty="0" smtClean="0">
                <a:solidFill>
                  <a:srgbClr val="4813CB"/>
                </a:solidFill>
              </a:rPr>
              <a:t>período actual </a:t>
            </a:r>
            <a:r>
              <a:rPr lang="es-ES" dirty="0" smtClean="0"/>
              <a:t>según en auditor, y que </a:t>
            </a:r>
            <a:r>
              <a:rPr lang="es-ES" cap="all" dirty="0" smtClean="0">
                <a:solidFill>
                  <a:srgbClr val="00B050"/>
                </a:solidFill>
              </a:rPr>
              <a:t>deben comunicarse en el informe de auditoría</a:t>
            </a:r>
            <a:r>
              <a:rPr lang="es-ES" dirty="0" smtClean="0">
                <a:solidFill>
                  <a:srgbClr val="00B050"/>
                </a:solidFill>
              </a:rPr>
              <a:t>. </a:t>
            </a:r>
          </a:p>
          <a:p>
            <a:pPr marL="0" indent="0" algn="just">
              <a:buNone/>
            </a:pPr>
            <a:endParaRPr lang="es-ES" dirty="0"/>
          </a:p>
          <a:p>
            <a:pPr marL="0" indent="0" algn="just">
              <a:buNone/>
            </a:pPr>
            <a:endParaRPr lang="es-ES"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8" name="CuadroTexto 7"/>
          <p:cNvSpPr txBox="1"/>
          <p:nvPr/>
        </p:nvSpPr>
        <p:spPr>
          <a:xfrm>
            <a:off x="177678" y="6356350"/>
            <a:ext cx="2468070" cy="246221"/>
          </a:xfrm>
          <a:prstGeom prst="rect">
            <a:avLst/>
          </a:prstGeom>
          <a:noFill/>
        </p:spPr>
        <p:txBody>
          <a:bodyPr wrap="square" rtlCol="0">
            <a:spAutoFit/>
          </a:bodyPr>
          <a:lstStyle/>
          <a:p>
            <a:r>
              <a:rPr lang="es-ES" sz="1000" dirty="0" smtClean="0"/>
              <a:t>(NIA-ES 701, párr. 8; A5-A8)</a:t>
            </a:r>
            <a:endParaRPr lang="es-ES" sz="1000" dirty="0"/>
          </a:p>
        </p:txBody>
      </p:sp>
      <p:sp>
        <p:nvSpPr>
          <p:cNvPr id="9" name="CuadroTexto 8"/>
          <p:cNvSpPr txBox="1"/>
          <p:nvPr/>
        </p:nvSpPr>
        <p:spPr>
          <a:xfrm>
            <a:off x="5678905" y="3599848"/>
            <a:ext cx="4937760" cy="2954655"/>
          </a:xfrm>
          <a:prstGeom prst="rect">
            <a:avLst/>
          </a:prstGeom>
          <a:noFill/>
        </p:spPr>
        <p:txBody>
          <a:bodyPr wrap="square" rtlCol="0">
            <a:spAutoFit/>
          </a:bodyPr>
          <a:lstStyle/>
          <a:p>
            <a:pPr algn="just"/>
            <a:r>
              <a:rPr lang="es-ES" sz="2800" dirty="0"/>
              <a:t>Se deben seleccionar </a:t>
            </a:r>
            <a:r>
              <a:rPr lang="es-ES" sz="2800" dirty="0" smtClean="0"/>
              <a:t>las cuestiones comunicadas </a:t>
            </a:r>
            <a:r>
              <a:rPr lang="es-ES" sz="2800" dirty="0"/>
              <a:t>y debatidas con los RGE </a:t>
            </a:r>
            <a:r>
              <a:rPr lang="es-ES" sz="2800" dirty="0" smtClean="0"/>
              <a:t>que </a:t>
            </a:r>
            <a:r>
              <a:rPr lang="es-ES" sz="2800" dirty="0"/>
              <a:t>conlleve un mayor peso de </a:t>
            </a:r>
            <a:r>
              <a:rPr lang="es-ES" sz="2800" u="sng" dirty="0" smtClean="0">
                <a:solidFill>
                  <a:srgbClr val="F43CB7"/>
                </a:solidFill>
              </a:rPr>
              <a:t>JUICIO</a:t>
            </a:r>
            <a:r>
              <a:rPr lang="es-ES" sz="2800" dirty="0" smtClean="0"/>
              <a:t> </a:t>
            </a:r>
            <a:r>
              <a:rPr lang="es-ES" sz="2800" dirty="0"/>
              <a:t>de la dirección y del auditor. </a:t>
            </a:r>
          </a:p>
          <a:p>
            <a:endParaRPr lang="es-ES" dirty="0"/>
          </a:p>
        </p:txBody>
      </p:sp>
      <p:sp>
        <p:nvSpPr>
          <p:cNvPr id="10" name="Flecha doblada 9"/>
          <p:cNvSpPr/>
          <p:nvPr/>
        </p:nvSpPr>
        <p:spPr>
          <a:xfrm>
            <a:off x="2492943" y="1453415"/>
            <a:ext cx="2868329" cy="16587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1" name="Flecha doblada 10"/>
          <p:cNvSpPr/>
          <p:nvPr/>
        </p:nvSpPr>
        <p:spPr>
          <a:xfrm flipV="1">
            <a:off x="2492942" y="4382094"/>
            <a:ext cx="2868329" cy="16154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6" name="Marcador de número de diapositiva 5"/>
          <p:cNvSpPr>
            <a:spLocks noGrp="1"/>
          </p:cNvSpPr>
          <p:nvPr>
            <p:ph type="sldNum" sz="quarter" idx="12"/>
          </p:nvPr>
        </p:nvSpPr>
        <p:spPr/>
        <p:txBody>
          <a:bodyPr/>
          <a:lstStyle/>
          <a:p>
            <a:fld id="{D4BC23FD-7E1A-48C8-ADD2-663FC38AE843}" type="slidenum">
              <a:rPr lang="es-ES" smtClean="0"/>
              <a:t>22</a:t>
            </a:fld>
            <a:endParaRPr lang="es-ES"/>
          </a:p>
        </p:txBody>
      </p:sp>
    </p:spTree>
    <p:extLst>
      <p:ext uri="{BB962C8B-B14F-4D97-AF65-F5344CB8AC3E}">
        <p14:creationId xmlns:p14="http://schemas.microsoft.com/office/powerpoint/2010/main" val="151453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t/>
            </a:r>
            <a:br>
              <a:rPr lang="es-ES" b="1" dirty="0" smtClean="0"/>
            </a:br>
            <a:r>
              <a:rPr lang="es-ES" b="1" dirty="0" smtClean="0"/>
              <a:t>¿</a:t>
            </a:r>
            <a:r>
              <a:rPr lang="es-ES" b="1" i="1" dirty="0">
                <a:effectLst>
                  <a:outerShdw blurRad="38100" dist="38100" dir="2700000" algn="tl">
                    <a:srgbClr val="000000">
                      <a:alpha val="43137"/>
                    </a:srgbClr>
                  </a:outerShdw>
                </a:effectLst>
              </a:rPr>
              <a:t>Qué normas básicas deben guiar el trabajo del auditor sobre KAM? </a:t>
            </a:r>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graphicFrame>
        <p:nvGraphicFramePr>
          <p:cNvPr id="9" name="Diagrama 8"/>
          <p:cNvGraphicFramePr/>
          <p:nvPr>
            <p:extLst/>
          </p:nvPr>
        </p:nvGraphicFramePr>
        <p:xfrm>
          <a:off x="838200" y="1081978"/>
          <a:ext cx="1008177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p:cNvSpPr>
            <a:spLocks noGrp="1"/>
          </p:cNvSpPr>
          <p:nvPr>
            <p:ph type="sldNum" sz="quarter" idx="12"/>
          </p:nvPr>
        </p:nvSpPr>
        <p:spPr/>
        <p:txBody>
          <a:bodyPr/>
          <a:lstStyle/>
          <a:p>
            <a:fld id="{D4BC23FD-7E1A-48C8-ADD2-663FC38AE843}" type="slidenum">
              <a:rPr lang="es-ES" smtClean="0"/>
              <a:t>23</a:t>
            </a:fld>
            <a:endParaRPr lang="es-ES"/>
          </a:p>
        </p:txBody>
      </p:sp>
    </p:spTree>
    <p:extLst>
      <p:ext uri="{BB962C8B-B14F-4D97-AF65-F5344CB8AC3E}">
        <p14:creationId xmlns:p14="http://schemas.microsoft.com/office/powerpoint/2010/main" val="235183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9" grpId="1">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smtClean="0"/>
              <a:t/>
            </a:r>
            <a:br>
              <a:rPr lang="es-ES" b="1" dirty="0" smtClean="0"/>
            </a:br>
            <a:r>
              <a:rPr lang="es-ES" b="1" i="1" dirty="0" smtClean="0">
                <a:effectLst>
                  <a:outerShdw blurRad="38100" dist="38100" dir="2700000" algn="tl">
                    <a:srgbClr val="000000">
                      <a:alpha val="43137"/>
                    </a:srgbClr>
                  </a:outerShdw>
                </a:effectLst>
              </a:rPr>
              <a:t>Más cosas de interés sobre las KAM…</a:t>
            </a:r>
            <a:endParaRPr lang="es-ES" b="1" i="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fontScale="85000" lnSpcReduction="20000"/>
          </a:bodyPr>
          <a:lstStyle/>
          <a:p>
            <a:pPr marL="0" indent="0" algn="just">
              <a:buNone/>
            </a:pPr>
            <a:r>
              <a:rPr lang="es-ES" b="1" dirty="0" smtClean="0"/>
              <a:t>-¿Qué informes de auditoría deberán comunicar KAM en España?</a:t>
            </a:r>
            <a:r>
              <a:rPr lang="es-ES" dirty="0" smtClean="0"/>
              <a:t> </a:t>
            </a:r>
            <a:r>
              <a:rPr lang="es-ES" b="1" dirty="0" smtClean="0">
                <a:solidFill>
                  <a:srgbClr val="FF0000"/>
                </a:solidFill>
              </a:rPr>
              <a:t>Las auditorías de EIP </a:t>
            </a:r>
            <a:r>
              <a:rPr lang="es-ES" dirty="0" smtClean="0"/>
              <a:t>(según definición art. 3.5 LAC) y en </a:t>
            </a:r>
            <a:r>
              <a:rPr lang="es-ES" b="1" dirty="0" smtClean="0">
                <a:solidFill>
                  <a:srgbClr val="FF0000"/>
                </a:solidFill>
              </a:rPr>
              <a:t>auditorías no-EIP que apliquen la totalidad de requerimientos de la NIA-ES 701 de forma voluntaria.</a:t>
            </a:r>
          </a:p>
          <a:p>
            <a:pPr marL="0" indent="0" algn="just">
              <a:buNone/>
            </a:pPr>
            <a:endParaRPr lang="es-ES" dirty="0" smtClean="0"/>
          </a:p>
          <a:p>
            <a:pPr marL="0" indent="0" algn="just">
              <a:buNone/>
            </a:pPr>
            <a:r>
              <a:rPr lang="es-ES" b="1" dirty="0" smtClean="0"/>
              <a:t>-¿Qué informes de auditoría deben informar sobre “Aspectos más relevantes de la auditoría (AMRA)”? </a:t>
            </a:r>
            <a:r>
              <a:rPr lang="es-ES" dirty="0" smtClean="0"/>
              <a:t>Las </a:t>
            </a:r>
            <a:r>
              <a:rPr lang="es-ES" b="1" dirty="0" smtClean="0">
                <a:solidFill>
                  <a:srgbClr val="0070C0"/>
                </a:solidFill>
              </a:rPr>
              <a:t>auditorías de No-EIP </a:t>
            </a:r>
            <a:r>
              <a:rPr lang="es-ES" dirty="0" smtClean="0"/>
              <a:t>(es decir, el resto de auditorías y por tanto la gran mayoría de las empresas auditadas), informarán sobre “Aspectos más relevantes de la auditoría” y no sobre KAM</a:t>
            </a:r>
            <a:r>
              <a:rPr lang="es-ES" dirty="0"/>
              <a:t> </a:t>
            </a:r>
            <a:r>
              <a:rPr lang="es-ES" dirty="0" smtClean="0"/>
              <a:t>(art. 5.1.c LAC). En este caso, el auditor </a:t>
            </a:r>
            <a:r>
              <a:rPr lang="es-ES" b="1" dirty="0" smtClean="0">
                <a:solidFill>
                  <a:srgbClr val="0070C0"/>
                </a:solidFill>
              </a:rPr>
              <a:t>aplicará unos requerimientos limitados de la NIA-ES 701, considerando también el artículo 5.1.c de la LAC. </a:t>
            </a:r>
          </a:p>
          <a:p>
            <a:pPr marL="0" indent="0" algn="just">
              <a:buNone/>
            </a:pPr>
            <a:endParaRPr lang="es-ES" b="1" dirty="0">
              <a:solidFill>
                <a:srgbClr val="0070C0"/>
              </a:solidFill>
            </a:endParaRPr>
          </a:p>
          <a:p>
            <a:pPr marL="0" indent="0" algn="ctr">
              <a:buNone/>
            </a:pPr>
            <a:r>
              <a:rPr lang="es-ES" i="1" dirty="0" smtClean="0">
                <a:solidFill>
                  <a:schemeClr val="tx1">
                    <a:lumMod val="75000"/>
                    <a:lumOff val="25000"/>
                  </a:schemeClr>
                </a:solidFill>
              </a:rPr>
              <a:t>Mas adelante veremos cómo se comunican en el informe de auditoría </a:t>
            </a:r>
          </a:p>
          <a:p>
            <a:pPr marL="0" indent="0" algn="ctr">
              <a:buNone/>
            </a:pPr>
            <a:r>
              <a:rPr lang="es-ES" i="1" dirty="0" smtClean="0">
                <a:solidFill>
                  <a:schemeClr val="tx1">
                    <a:lumMod val="75000"/>
                    <a:lumOff val="25000"/>
                  </a:schemeClr>
                </a:solidFill>
              </a:rPr>
              <a:t>los KAM o los AMRA …</a:t>
            </a:r>
          </a:p>
          <a:p>
            <a:pPr marL="0" indent="0" algn="just">
              <a:buNone/>
            </a:pPr>
            <a:endParaRPr lang="es-ES" b="1" dirty="0" smtClean="0">
              <a:solidFill>
                <a:srgbClr val="0070C0"/>
              </a:solidFill>
            </a:endParaRPr>
          </a:p>
          <a:p>
            <a:pPr marL="0" indent="0" algn="just">
              <a:buNone/>
            </a:pPr>
            <a:endParaRPr lang="es-ES" dirty="0"/>
          </a:p>
          <a:p>
            <a:pPr marL="0" indent="0" algn="just">
              <a:buNone/>
            </a:pPr>
            <a:endParaRPr lang="es-ES"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8" name="CuadroTexto 7"/>
          <p:cNvSpPr txBox="1"/>
          <p:nvPr/>
        </p:nvSpPr>
        <p:spPr>
          <a:xfrm>
            <a:off x="243443" y="6292691"/>
            <a:ext cx="2468070" cy="246221"/>
          </a:xfrm>
          <a:prstGeom prst="rect">
            <a:avLst/>
          </a:prstGeom>
          <a:noFill/>
        </p:spPr>
        <p:txBody>
          <a:bodyPr wrap="square" rtlCol="0">
            <a:spAutoFit/>
          </a:bodyPr>
          <a:lstStyle/>
          <a:p>
            <a:r>
              <a:rPr lang="es-ES" sz="1000" dirty="0" smtClean="0"/>
              <a:t>(NIA-ES 701, párr. 11)</a:t>
            </a:r>
            <a:endParaRPr lang="es-ES" sz="1000"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24</a:t>
            </a:fld>
            <a:endParaRPr lang="es-ES"/>
          </a:p>
        </p:txBody>
      </p:sp>
    </p:spTree>
    <p:extLst>
      <p:ext uri="{BB962C8B-B14F-4D97-AF65-F5344CB8AC3E}">
        <p14:creationId xmlns:p14="http://schemas.microsoft.com/office/powerpoint/2010/main" val="2014305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smtClean="0"/>
              <a:t/>
            </a:r>
            <a:br>
              <a:rPr lang="es-ES" b="1" dirty="0" smtClean="0"/>
            </a:br>
            <a:r>
              <a:rPr lang="es-ES" b="1" i="1" dirty="0" smtClean="0">
                <a:effectLst>
                  <a:outerShdw blurRad="38100" dist="38100" dir="2700000" algn="tl">
                    <a:srgbClr val="000000">
                      <a:alpha val="43137"/>
                    </a:srgbClr>
                  </a:outerShdw>
                </a:effectLst>
              </a:rPr>
              <a:t>¿Por qué son tan importantes las KAM?</a:t>
            </a:r>
            <a:endParaRPr lang="es-ES" b="1" i="1" dirty="0">
              <a:effectLst>
                <a:outerShdw blurRad="38100" dist="38100" dir="2700000" algn="tl">
                  <a:srgbClr val="000000">
                    <a:alpha val="43137"/>
                  </a:srgbClr>
                </a:outerShdw>
              </a:effectLst>
            </a:endParaRPr>
          </a:p>
        </p:txBody>
      </p:sp>
      <p:graphicFrame>
        <p:nvGraphicFramePr>
          <p:cNvPr id="9" name="Marcador de contenido 8"/>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243443" y="6292691"/>
            <a:ext cx="2468070" cy="246221"/>
          </a:xfrm>
          <a:prstGeom prst="rect">
            <a:avLst/>
          </a:prstGeom>
          <a:noFill/>
        </p:spPr>
        <p:txBody>
          <a:bodyPr wrap="square" rtlCol="0">
            <a:spAutoFit/>
          </a:bodyPr>
          <a:lstStyle/>
          <a:p>
            <a:r>
              <a:rPr lang="es-ES" sz="1000" dirty="0" smtClean="0"/>
              <a:t>(NIA-ES 701, párr. 1-3; A1-A4)</a:t>
            </a:r>
            <a:endParaRPr lang="es-ES" sz="1000" dirty="0"/>
          </a:p>
        </p:txBody>
      </p:sp>
      <p:sp>
        <p:nvSpPr>
          <p:cNvPr id="3" name="Marcador de número de diapositiva 2"/>
          <p:cNvSpPr>
            <a:spLocks noGrp="1"/>
          </p:cNvSpPr>
          <p:nvPr>
            <p:ph type="sldNum" sz="quarter" idx="12"/>
          </p:nvPr>
        </p:nvSpPr>
        <p:spPr/>
        <p:txBody>
          <a:bodyPr/>
          <a:lstStyle/>
          <a:p>
            <a:fld id="{D4BC23FD-7E1A-48C8-ADD2-663FC38AE843}" type="slidenum">
              <a:rPr lang="es-ES" smtClean="0"/>
              <a:t>25</a:t>
            </a:fld>
            <a:endParaRPr lang="es-ES"/>
          </a:p>
        </p:txBody>
      </p:sp>
    </p:spTree>
    <p:extLst>
      <p:ext uri="{BB962C8B-B14F-4D97-AF65-F5344CB8AC3E}">
        <p14:creationId xmlns:p14="http://schemas.microsoft.com/office/powerpoint/2010/main" val="1706116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315" y="623459"/>
            <a:ext cx="10515600" cy="1325563"/>
          </a:xfrm>
        </p:spPr>
        <p:txBody>
          <a:bodyPr>
            <a:normAutofit fontScale="90000"/>
          </a:bodyPr>
          <a:lstStyle/>
          <a:p>
            <a:r>
              <a:rPr lang="es-ES" b="1" dirty="0" smtClean="0"/>
              <a:t/>
            </a:r>
            <a:br>
              <a:rPr lang="es-ES" b="1" dirty="0" smtClean="0"/>
            </a:br>
            <a:r>
              <a:rPr lang="es-ES" b="1" i="1" dirty="0" smtClean="0">
                <a:effectLst>
                  <a:outerShdw blurRad="38100" dist="38100" dir="2700000" algn="tl">
                    <a:srgbClr val="000000">
                      <a:alpha val="43137"/>
                    </a:srgbClr>
                  </a:outerShdw>
                </a:effectLst>
              </a:rPr>
              <a:t>¿</a:t>
            </a:r>
            <a:r>
              <a:rPr lang="es-ES" b="1" i="1" dirty="0" smtClean="0">
                <a:effectLst>
                  <a:outerShdw blurRad="38100" dist="38100" dir="2700000" algn="tl">
                    <a:srgbClr val="000000">
                      <a:alpha val="43137"/>
                    </a:srgbClr>
                  </a:outerShdw>
                </a:effectLst>
              </a:rPr>
              <a:t>Debe haber una larga lista de KAM/AMRA </a:t>
            </a:r>
            <a:r>
              <a:rPr lang="es-ES" b="1" i="1" dirty="0" smtClean="0">
                <a:effectLst>
                  <a:outerShdw blurRad="38100" dist="38100" dir="2700000" algn="tl">
                    <a:srgbClr val="000000">
                      <a:alpha val="43137"/>
                    </a:srgbClr>
                  </a:outerShdw>
                </a:effectLst>
              </a:rPr>
              <a:t>en el Informe de Auditoría?</a:t>
            </a:r>
            <a:endParaRPr lang="es-ES" b="1" i="1" dirty="0">
              <a:effectLst>
                <a:outerShdw blurRad="38100" dist="38100" dir="2700000" algn="tl">
                  <a:srgbClr val="000000">
                    <a:alpha val="43137"/>
                  </a:srgbClr>
                </a:outerShdw>
              </a:effectLst>
            </a:endParaRPr>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graphicFrame>
        <p:nvGraphicFramePr>
          <p:cNvPr id="8" name="Diagrama 7"/>
          <p:cNvGraphicFramePr/>
          <p:nvPr>
            <p:extLst/>
          </p:nvPr>
        </p:nvGraphicFramePr>
        <p:xfrm>
          <a:off x="2116741" y="153236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lecha doblada hacia arriba 8"/>
          <p:cNvSpPr/>
          <p:nvPr/>
        </p:nvSpPr>
        <p:spPr>
          <a:xfrm rot="5400000">
            <a:off x="924989" y="3170050"/>
            <a:ext cx="1174279" cy="798897"/>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dirty="0"/>
          </a:p>
        </p:txBody>
      </p:sp>
      <p:sp>
        <p:nvSpPr>
          <p:cNvPr id="10" name="CuadroTexto 9"/>
          <p:cNvSpPr txBox="1"/>
          <p:nvPr/>
        </p:nvSpPr>
        <p:spPr>
          <a:xfrm>
            <a:off x="558350" y="5915278"/>
            <a:ext cx="2468070" cy="246221"/>
          </a:xfrm>
          <a:prstGeom prst="rect">
            <a:avLst/>
          </a:prstGeom>
          <a:noFill/>
        </p:spPr>
        <p:txBody>
          <a:bodyPr wrap="square" rtlCol="0">
            <a:spAutoFit/>
          </a:bodyPr>
          <a:lstStyle/>
          <a:p>
            <a:r>
              <a:rPr lang="es-ES" sz="1000" dirty="0" smtClean="0"/>
              <a:t>(NIA-ES 701, párr. </a:t>
            </a:r>
            <a:r>
              <a:rPr lang="es-ES" sz="1000" dirty="0"/>
              <a:t>4</a:t>
            </a:r>
            <a:r>
              <a:rPr lang="es-ES" sz="1000" dirty="0" smtClean="0"/>
              <a:t>; A5-A8)</a:t>
            </a:r>
            <a:endParaRPr lang="es-ES" sz="1000" dirty="0"/>
          </a:p>
        </p:txBody>
      </p:sp>
      <p:pic>
        <p:nvPicPr>
          <p:cNvPr id="13" name="Picture 2" descr="Resultado de imagen de no"/>
          <p:cNvPicPr>
            <a:picLocks noGrp="1" noChangeAspect="1" noChangeArrowheads="1"/>
          </p:cNvPicPr>
          <p:nvPr>
            <p:ph idx="1"/>
          </p:nvPr>
        </p:nvPicPr>
        <p:blipFill>
          <a:blip r:embed="rId8" cstate="print">
            <a:extLst>
              <a:ext uri="{28A0092B-C50C-407E-A947-70E740481C1C}">
                <a14:useLocalDpi xmlns:a14="http://schemas.microsoft.com/office/drawing/2010/main" val="0"/>
              </a:ext>
            </a:extLst>
          </a:blip>
          <a:srcRect/>
          <a:stretch>
            <a:fillRect/>
          </a:stretch>
        </p:blipFill>
        <p:spPr bwMode="auto">
          <a:xfrm>
            <a:off x="920423" y="2130615"/>
            <a:ext cx="670151" cy="67015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fld id="{D4BC23FD-7E1A-48C8-ADD2-663FC38AE843}" type="slidenum">
              <a:rPr lang="es-ES" smtClean="0"/>
              <a:t>26</a:t>
            </a:fld>
            <a:endParaRPr lang="es-ES"/>
          </a:p>
        </p:txBody>
      </p:sp>
    </p:spTree>
    <p:extLst>
      <p:ext uri="{BB962C8B-B14F-4D97-AF65-F5344CB8AC3E}">
        <p14:creationId xmlns:p14="http://schemas.microsoft.com/office/powerpoint/2010/main" val="19239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829" y="226949"/>
            <a:ext cx="11369701" cy="1325563"/>
          </a:xfrm>
        </p:spPr>
        <p:txBody>
          <a:bodyPr>
            <a:normAutofit fontScale="90000"/>
          </a:bodyPr>
          <a:lstStyle/>
          <a:p>
            <a:r>
              <a:rPr lang="es-ES" b="1" dirty="0" smtClean="0"/>
              <a:t/>
            </a:r>
            <a:br>
              <a:rPr lang="es-ES" b="1" dirty="0" smtClean="0"/>
            </a:br>
            <a:r>
              <a:rPr lang="es-ES" b="1" i="1" dirty="0" smtClean="0">
                <a:effectLst>
                  <a:outerShdw blurRad="38100" dist="38100" dir="2700000" algn="tl">
                    <a:srgbClr val="000000">
                      <a:alpha val="43137"/>
                    </a:srgbClr>
                  </a:outerShdw>
                </a:effectLst>
              </a:rPr>
              <a:t>¿A qué tipo de auditorías debe aplicarse la información sobre KAM?</a:t>
            </a:r>
            <a:endParaRPr lang="es-ES" b="1" i="1" dirty="0">
              <a:effectLst>
                <a:outerShdw blurRad="38100" dist="38100" dir="2700000" algn="tl">
                  <a:srgbClr val="000000">
                    <a:alpha val="43137"/>
                  </a:srgbClr>
                </a:outerShdw>
              </a:effectLst>
            </a:endParaRPr>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223706" y="6356350"/>
            <a:ext cx="2468070" cy="246221"/>
          </a:xfrm>
          <a:prstGeom prst="rect">
            <a:avLst/>
          </a:prstGeom>
          <a:noFill/>
        </p:spPr>
        <p:txBody>
          <a:bodyPr wrap="square" rtlCol="0">
            <a:spAutoFit/>
          </a:bodyPr>
          <a:lstStyle/>
          <a:p>
            <a:r>
              <a:rPr lang="es-ES" sz="1000" dirty="0" smtClean="0"/>
              <a:t>(NIA-ES 701, párr. 5)</a:t>
            </a:r>
            <a:endParaRPr lang="es-ES" sz="1000" dirty="0"/>
          </a:p>
        </p:txBody>
      </p:sp>
      <p:graphicFrame>
        <p:nvGraphicFramePr>
          <p:cNvPr id="12" name="Marcador de contenido 11"/>
          <p:cNvGraphicFramePr>
            <a:graphicFrameLocks noGrp="1"/>
          </p:cNvGraphicFramePr>
          <p:nvPr>
            <p:ph idx="1"/>
            <p:extLst/>
          </p:nvPr>
        </p:nvGraphicFramePr>
        <p:xfrm>
          <a:off x="1905802" y="2107931"/>
          <a:ext cx="8395322" cy="3812222"/>
        </p:xfrm>
        <a:graphic>
          <a:graphicData uri="http://schemas.openxmlformats.org/drawingml/2006/table">
            <a:tbl>
              <a:tblPr firstRow="1" bandRow="1">
                <a:tableStyleId>{5C22544A-7EE6-4342-B048-85BDC9FD1C3A}</a:tableStyleId>
              </a:tblPr>
              <a:tblGrid>
                <a:gridCol w="2796011"/>
                <a:gridCol w="2800870"/>
                <a:gridCol w="2798441"/>
              </a:tblGrid>
              <a:tr h="595471">
                <a:tc>
                  <a:txBody>
                    <a:bodyPr/>
                    <a:lstStyle/>
                    <a:p>
                      <a:r>
                        <a:rPr lang="es-ES" sz="1600" dirty="0" smtClean="0"/>
                        <a:t>Situaciones expuestas en la NIA-ES 701 original</a:t>
                      </a:r>
                      <a:endParaRPr lang="es-ES" sz="1600" dirty="0"/>
                    </a:p>
                  </a:txBody>
                  <a:tcPr/>
                </a:tc>
                <a:tc>
                  <a:txBody>
                    <a:bodyPr/>
                    <a:lstStyle/>
                    <a:p>
                      <a:pPr algn="ctr"/>
                      <a:r>
                        <a:rPr lang="es-ES" sz="1600" dirty="0" smtClean="0"/>
                        <a:t>Adaptación</a:t>
                      </a:r>
                      <a:r>
                        <a:rPr lang="es-ES" sz="1600" baseline="0" dirty="0" smtClean="0"/>
                        <a:t> a España</a:t>
                      </a:r>
                    </a:p>
                    <a:p>
                      <a:pPr algn="ctr"/>
                      <a:r>
                        <a:rPr lang="es-ES" sz="1600" baseline="0" dirty="0" smtClean="0"/>
                        <a:t>(notas de adaptación)</a:t>
                      </a:r>
                      <a:endParaRPr lang="es-ES" sz="1600" dirty="0"/>
                    </a:p>
                  </a:txBody>
                  <a:tcPr/>
                </a:tc>
                <a:tc>
                  <a:txBody>
                    <a:bodyPr/>
                    <a:lstStyle/>
                    <a:p>
                      <a:pPr algn="ctr"/>
                      <a:r>
                        <a:rPr lang="es-ES" sz="1600" dirty="0" smtClean="0"/>
                        <a:t>Consecuencia</a:t>
                      </a:r>
                      <a:endParaRPr lang="es-ES" sz="1600" dirty="0"/>
                    </a:p>
                  </a:txBody>
                  <a:tcPr/>
                </a:tc>
              </a:tr>
              <a:tr h="1088952">
                <a:tc>
                  <a:txBody>
                    <a:bodyPr/>
                    <a:lstStyle/>
                    <a:p>
                      <a:r>
                        <a:rPr lang="es-ES" sz="1600" b="1" dirty="0" smtClean="0"/>
                        <a:t>Entidades cotizadas</a:t>
                      </a:r>
                      <a:endParaRPr lang="es-ES" sz="1600" b="1" dirty="0"/>
                    </a:p>
                  </a:txBody>
                  <a:tcPr/>
                </a:tc>
                <a:tc>
                  <a:txBody>
                    <a:bodyPr/>
                    <a:lstStyle/>
                    <a:p>
                      <a:pPr algn="ctr"/>
                      <a:r>
                        <a:rPr lang="es-ES" sz="1600" dirty="0" smtClean="0"/>
                        <a:t>La</a:t>
                      </a:r>
                      <a:r>
                        <a:rPr lang="es-ES" sz="1600" baseline="0" dirty="0" smtClean="0"/>
                        <a:t> referencia a cotizadas de la NIA-ES 701 se entenderá hecha a </a:t>
                      </a:r>
                      <a:r>
                        <a:rPr lang="es-ES" sz="1600" b="1" baseline="0" dirty="0" smtClean="0"/>
                        <a:t>EIP </a:t>
                      </a:r>
                    </a:p>
                    <a:p>
                      <a:pPr algn="ctr"/>
                      <a:r>
                        <a:rPr lang="es-ES" sz="1600" b="1" baseline="0" dirty="0" smtClean="0"/>
                        <a:t>(definición LAC)</a:t>
                      </a:r>
                    </a:p>
                  </a:txBody>
                  <a:tcPr/>
                </a:tc>
                <a:tc>
                  <a:txBody>
                    <a:bodyPr/>
                    <a:lstStyle/>
                    <a:p>
                      <a:pPr algn="ctr"/>
                      <a:r>
                        <a:rPr lang="es-ES" sz="1600" dirty="0" smtClean="0"/>
                        <a:t>Les aplica la NIA-ES 701 en su totalidad</a:t>
                      </a:r>
                    </a:p>
                    <a:p>
                      <a:pPr marL="0" marR="0" indent="0" algn="ctr" defTabSz="914400" rtl="0" eaLnBrk="1" fontAlgn="auto" latinLnBrk="0" hangingPunct="1">
                        <a:lnSpc>
                          <a:spcPct val="100000"/>
                        </a:lnSpc>
                        <a:spcBef>
                          <a:spcPts val="0"/>
                        </a:spcBef>
                        <a:spcAft>
                          <a:spcPts val="0"/>
                        </a:spcAft>
                        <a:buClrTx/>
                        <a:buSzTx/>
                        <a:buFontTx/>
                        <a:buNone/>
                        <a:tabLst/>
                        <a:defRPr/>
                      </a:pPr>
                      <a:r>
                        <a:rPr lang="es-ES" sz="1600" baseline="0" dirty="0" smtClean="0"/>
                        <a:t>(Reglamento UE 537/2014, </a:t>
                      </a:r>
                    </a:p>
                    <a:p>
                      <a:pPr marL="0" marR="0" indent="0" algn="ctr" defTabSz="914400" rtl="0" eaLnBrk="1" fontAlgn="auto" latinLnBrk="0" hangingPunct="1">
                        <a:lnSpc>
                          <a:spcPct val="100000"/>
                        </a:lnSpc>
                        <a:spcBef>
                          <a:spcPts val="0"/>
                        </a:spcBef>
                        <a:spcAft>
                          <a:spcPts val="0"/>
                        </a:spcAft>
                        <a:buClrTx/>
                        <a:buSzTx/>
                        <a:buFontTx/>
                        <a:buNone/>
                        <a:tabLst/>
                        <a:defRPr/>
                      </a:pPr>
                      <a:r>
                        <a:rPr lang="es-ES" sz="1600" baseline="0" dirty="0" smtClean="0"/>
                        <a:t>art. 10.2.c)</a:t>
                      </a:r>
                      <a:endParaRPr lang="es-ES" sz="1600" dirty="0" smtClean="0"/>
                    </a:p>
                    <a:p>
                      <a:pPr algn="ctr"/>
                      <a:endParaRPr lang="es-ES" sz="1600" dirty="0"/>
                    </a:p>
                  </a:txBody>
                  <a:tcPr/>
                </a:tc>
              </a:tr>
              <a:tr h="1105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Por requerimiento</a:t>
                      </a:r>
                      <a:r>
                        <a:rPr lang="es-ES" sz="1600" b="1" baseline="0" dirty="0" smtClean="0"/>
                        <a:t> legal</a:t>
                      </a:r>
                      <a:endParaRPr lang="es-ES" sz="1600" b="1" dirty="0" smtClean="0"/>
                    </a:p>
                    <a:p>
                      <a:endParaRPr lang="es-ES" sz="1600" dirty="0"/>
                    </a:p>
                  </a:txBody>
                  <a:tcPr/>
                </a:tc>
                <a:tc>
                  <a:txBody>
                    <a:bodyPr/>
                    <a:lstStyle/>
                    <a:p>
                      <a:pPr algn="ctr"/>
                      <a:r>
                        <a:rPr lang="es-ES" sz="1600" dirty="0" smtClean="0"/>
                        <a:t>Entidades No-EIP </a:t>
                      </a:r>
                      <a:r>
                        <a:rPr lang="es-ES" sz="1600" dirty="0" smtClean="0">
                          <a:sym typeface="Wingdings" panose="05000000000000000000" pitchFamily="2" charset="2"/>
                        </a:rPr>
                        <a:t>se</a:t>
                      </a:r>
                      <a:r>
                        <a:rPr lang="es-ES" sz="1600" baseline="0" dirty="0" smtClean="0">
                          <a:sym typeface="Wingdings" panose="05000000000000000000" pitchFamily="2" charset="2"/>
                        </a:rPr>
                        <a:t> informará</a:t>
                      </a:r>
                      <a:r>
                        <a:rPr lang="es-ES" sz="1600" baseline="0" dirty="0" smtClean="0"/>
                        <a:t> sobre </a:t>
                      </a:r>
                      <a:r>
                        <a:rPr lang="es-ES" sz="1600" b="1" baseline="0" dirty="0" smtClean="0"/>
                        <a:t>“Aspectos más relevantes de la auditoría” </a:t>
                      </a:r>
                      <a:r>
                        <a:rPr lang="es-ES" sz="1600" baseline="0" dirty="0" smtClean="0"/>
                        <a:t>y no KAM</a:t>
                      </a:r>
                    </a:p>
                    <a:p>
                      <a:pPr algn="ctr"/>
                      <a:r>
                        <a:rPr lang="es-ES" sz="1600" baseline="0" dirty="0" smtClean="0"/>
                        <a:t>(salvo aplicación voluntaria)</a:t>
                      </a:r>
                      <a:endParaRPr lang="es-ES" sz="1600" dirty="0"/>
                    </a:p>
                  </a:txBody>
                  <a:tcPr/>
                </a:tc>
                <a:tc>
                  <a:txBody>
                    <a:bodyPr/>
                    <a:lstStyle/>
                    <a:p>
                      <a:pPr algn="ctr"/>
                      <a:r>
                        <a:rPr lang="es-ES" sz="1600" dirty="0" smtClean="0"/>
                        <a:t>Les aplica</a:t>
                      </a:r>
                      <a:r>
                        <a:rPr lang="es-ES" sz="1600" baseline="0" dirty="0" smtClean="0"/>
                        <a:t> la NIA-ES 701 de forma parcial (cuestiones definidas en apartado 9.a)</a:t>
                      </a:r>
                    </a:p>
                    <a:p>
                      <a:pPr algn="ctr"/>
                      <a:r>
                        <a:rPr lang="es-ES" sz="1600" baseline="0" dirty="0" smtClean="0"/>
                        <a:t>(art. 5.1.c LAC)</a:t>
                      </a:r>
                      <a:endParaRPr lang="es-ES" sz="1600" dirty="0"/>
                    </a:p>
                  </a:txBody>
                  <a:tcPr/>
                </a:tc>
              </a:tr>
              <a:tr h="595471">
                <a:tc>
                  <a:txBody>
                    <a:bodyPr/>
                    <a:lstStyle/>
                    <a:p>
                      <a:r>
                        <a:rPr lang="es-ES" sz="1600" b="1" dirty="0" smtClean="0"/>
                        <a:t>En</a:t>
                      </a:r>
                      <a:r>
                        <a:rPr lang="es-ES" sz="1600" b="1" baseline="0" dirty="0" smtClean="0"/>
                        <a:t> otras circunstancias que auditor decida comunicar KAM</a:t>
                      </a:r>
                      <a:endParaRPr lang="es-ES" sz="1600" b="1" dirty="0"/>
                    </a:p>
                  </a:txBody>
                  <a:tcPr/>
                </a:tc>
                <a:tc>
                  <a:txBody>
                    <a:bodyPr/>
                    <a:lstStyle/>
                    <a:p>
                      <a:pPr algn="ctr"/>
                      <a:r>
                        <a:rPr lang="es-ES" sz="1600" dirty="0" smtClean="0"/>
                        <a:t>-</a:t>
                      </a:r>
                      <a:endParaRPr lang="es-ES" sz="1600" dirty="0"/>
                    </a:p>
                  </a:txBody>
                  <a:tcPr/>
                </a:tc>
                <a:tc>
                  <a:txBody>
                    <a:bodyPr/>
                    <a:lstStyle/>
                    <a:p>
                      <a:pPr algn="ctr"/>
                      <a:r>
                        <a:rPr lang="es-ES" sz="1600" dirty="0" smtClean="0"/>
                        <a:t>-</a:t>
                      </a:r>
                      <a:endParaRPr lang="es-ES" sz="1600" dirty="0"/>
                    </a:p>
                  </a:txBody>
                  <a:tcPr/>
                </a:tc>
              </a:tr>
            </a:tbl>
          </a:graphicData>
        </a:graphic>
      </p:graphicFrame>
      <p:pic>
        <p:nvPicPr>
          <p:cNvPr id="9" name="Picture 2" descr="Resultado de imagen de españ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6128" y="4864373"/>
            <a:ext cx="480829" cy="3606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de españ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1369" y="3524720"/>
            <a:ext cx="480829" cy="36062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fld id="{D4BC23FD-7E1A-48C8-ADD2-663FC38AE843}" type="slidenum">
              <a:rPr lang="es-ES" smtClean="0"/>
              <a:t>27</a:t>
            </a:fld>
            <a:endParaRPr lang="es-ES"/>
          </a:p>
        </p:txBody>
      </p:sp>
    </p:spTree>
    <p:extLst>
      <p:ext uri="{BB962C8B-B14F-4D97-AF65-F5344CB8AC3E}">
        <p14:creationId xmlns:p14="http://schemas.microsoft.com/office/powerpoint/2010/main" val="193372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315" y="623459"/>
            <a:ext cx="3868384" cy="4765837"/>
          </a:xfrm>
        </p:spPr>
        <p:txBody>
          <a:bodyPr>
            <a:normAutofit/>
          </a:bodyPr>
          <a:lstStyle/>
          <a:p>
            <a:r>
              <a:rPr lang="es-ES" b="1" dirty="0" smtClean="0"/>
              <a:t/>
            </a:r>
            <a:br>
              <a:rPr lang="es-ES" b="1" dirty="0" smtClean="0"/>
            </a:br>
            <a:r>
              <a:rPr lang="es-ES" b="1" dirty="0" smtClean="0"/>
              <a:t>¿Qué ocurre cuando existen KAM/AMRA y también </a:t>
            </a:r>
            <a:r>
              <a:rPr lang="es-ES" b="1" u="sng" dirty="0" smtClean="0"/>
              <a:t>opinión desfavorable</a:t>
            </a:r>
            <a:r>
              <a:rPr lang="es-ES" b="1" dirty="0" smtClean="0"/>
              <a:t>?</a:t>
            </a: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558350" y="5915278"/>
            <a:ext cx="2468070" cy="246221"/>
          </a:xfrm>
          <a:prstGeom prst="rect">
            <a:avLst/>
          </a:prstGeom>
          <a:noFill/>
        </p:spPr>
        <p:txBody>
          <a:bodyPr wrap="square" rtlCol="0">
            <a:spAutoFit/>
          </a:bodyPr>
          <a:lstStyle/>
          <a:p>
            <a:r>
              <a:rPr lang="es-ES" sz="1000" dirty="0" smtClean="0"/>
              <a:t>(NIA-ES 701, párr. </a:t>
            </a:r>
            <a:r>
              <a:rPr lang="es-ES" sz="1000" dirty="0"/>
              <a:t>4</a:t>
            </a:r>
            <a:r>
              <a:rPr lang="es-ES" sz="1000" dirty="0" smtClean="0"/>
              <a:t>; A5-A8)</a:t>
            </a:r>
            <a:endParaRPr lang="es-ES" sz="1000" dirty="0"/>
          </a:p>
        </p:txBody>
      </p:sp>
      <p:sp>
        <p:nvSpPr>
          <p:cNvPr id="12" name="Rectángulo 11"/>
          <p:cNvSpPr/>
          <p:nvPr/>
        </p:nvSpPr>
        <p:spPr>
          <a:xfrm>
            <a:off x="5397388" y="1666959"/>
            <a:ext cx="5486400" cy="1076241"/>
          </a:xfrm>
          <a:prstGeom prst="rect">
            <a:avLst/>
          </a:prstGeom>
          <a:solidFill>
            <a:srgbClr val="FF99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Quizá no exista ninguna KAM más significativa que las que producen la opinión desfavorable</a:t>
            </a:r>
            <a:endParaRPr lang="es-ES" dirty="0"/>
          </a:p>
        </p:txBody>
      </p:sp>
      <p:sp>
        <p:nvSpPr>
          <p:cNvPr id="13" name="Flecha abajo 12"/>
          <p:cNvSpPr/>
          <p:nvPr/>
        </p:nvSpPr>
        <p:spPr>
          <a:xfrm>
            <a:off x="7149988" y="2862585"/>
            <a:ext cx="2006824" cy="1124793"/>
          </a:xfrm>
          <a:prstGeom prst="downArrow">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Pero</a:t>
            </a:r>
            <a:endParaRPr lang="es-ES" dirty="0"/>
          </a:p>
        </p:txBody>
      </p:sp>
      <p:sp>
        <p:nvSpPr>
          <p:cNvPr id="14" name="Rectángulo 13"/>
          <p:cNvSpPr/>
          <p:nvPr/>
        </p:nvSpPr>
        <p:spPr>
          <a:xfrm>
            <a:off x="5410200" y="4095622"/>
            <a:ext cx="5486400" cy="1682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 se decide informar… </a:t>
            </a:r>
          </a:p>
          <a:p>
            <a:pPr algn="ctr"/>
            <a:r>
              <a:rPr lang="es-ES" b="1" dirty="0" smtClean="0"/>
              <a:t>¡LA DESCRIPCIÓN DE LAS KAM DEBE SER MUY CLARA!</a:t>
            </a:r>
          </a:p>
          <a:p>
            <a:pPr algn="ctr"/>
            <a:r>
              <a:rPr lang="es-ES" dirty="0" smtClean="0"/>
              <a:t>(riesgo de confundir a los usuarios y que piensen que los EEFF son más creíbles de lo que en realidad son)</a:t>
            </a:r>
            <a:endParaRPr lang="es-ES" dirty="0"/>
          </a:p>
        </p:txBody>
      </p:sp>
      <p:pic>
        <p:nvPicPr>
          <p:cNvPr id="15" name="Picture 2" descr="Resultado de imagen de TIC VER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9257" y="4688406"/>
            <a:ext cx="573899" cy="4965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de equis roja sin fon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9257" y="1963259"/>
            <a:ext cx="483640" cy="48364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fld id="{D4BC23FD-7E1A-48C8-ADD2-663FC38AE843}" type="slidenum">
              <a:rPr lang="es-ES" smtClean="0"/>
              <a:t>28</a:t>
            </a:fld>
            <a:endParaRPr lang="es-ES"/>
          </a:p>
        </p:txBody>
      </p:sp>
    </p:spTree>
    <p:extLst>
      <p:ext uri="{BB962C8B-B14F-4D97-AF65-F5344CB8AC3E}">
        <p14:creationId xmlns:p14="http://schemas.microsoft.com/office/powerpoint/2010/main" val="296250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518" y="748486"/>
            <a:ext cx="3537285" cy="4765837"/>
          </a:xfrm>
        </p:spPr>
        <p:txBody>
          <a:bodyPr>
            <a:normAutofit/>
          </a:bodyPr>
          <a:lstStyle/>
          <a:p>
            <a:r>
              <a:rPr lang="es-ES" b="1" dirty="0" smtClean="0"/>
              <a:t>¿Se deben comunicar KAM/AMRA cuando existe </a:t>
            </a:r>
            <a:r>
              <a:rPr lang="es-ES" b="1" u="sng" dirty="0" smtClean="0"/>
              <a:t>opinión denegada</a:t>
            </a:r>
            <a:r>
              <a:rPr lang="es-ES" b="1" dirty="0" smtClean="0"/>
              <a:t>?</a:t>
            </a: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558350" y="5915278"/>
            <a:ext cx="3230074" cy="246221"/>
          </a:xfrm>
          <a:prstGeom prst="rect">
            <a:avLst/>
          </a:prstGeom>
          <a:noFill/>
        </p:spPr>
        <p:txBody>
          <a:bodyPr wrap="square" rtlCol="0">
            <a:spAutoFit/>
          </a:bodyPr>
          <a:lstStyle/>
          <a:p>
            <a:r>
              <a:rPr lang="es-ES" sz="1000" dirty="0" smtClean="0"/>
              <a:t>(NIA-ES 701, párr. 5; NIA-ES 705 (Revisada), párr. 29 y A26)</a:t>
            </a:r>
            <a:endParaRPr lang="es-ES" sz="1000" dirty="0"/>
          </a:p>
        </p:txBody>
      </p:sp>
      <p:sp>
        <p:nvSpPr>
          <p:cNvPr id="11" name="Rectángulo 10"/>
          <p:cNvSpPr/>
          <p:nvPr/>
        </p:nvSpPr>
        <p:spPr>
          <a:xfrm>
            <a:off x="6259863" y="1700123"/>
            <a:ext cx="3010237" cy="28625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ln w="0"/>
                <a:solidFill>
                  <a:schemeClr val="tx1"/>
                </a:solidFill>
                <a:effectLst>
                  <a:outerShdw blurRad="38100" dist="19050" dir="2700000" algn="tl" rotWithShape="0">
                    <a:schemeClr val="dk1">
                      <a:alpha val="40000"/>
                    </a:schemeClr>
                  </a:outerShdw>
                </a:effectLst>
              </a:rPr>
              <a:t>Debe mantenerse en todo caso la sección “KAM/AMRA” dado su requerimiento legal</a:t>
            </a:r>
          </a:p>
          <a:p>
            <a:pPr algn="ctr"/>
            <a:endParaRPr lang="es-ES" sz="2000" dirty="0" smtClean="0">
              <a:ln w="0"/>
              <a:solidFill>
                <a:schemeClr val="tx1"/>
              </a:solidFill>
              <a:effectLst>
                <a:outerShdw blurRad="38100" dist="19050" dir="2700000" algn="tl" rotWithShape="0">
                  <a:schemeClr val="dk1">
                    <a:alpha val="40000"/>
                  </a:schemeClr>
                </a:outerShdw>
              </a:effectLst>
            </a:endParaRPr>
          </a:p>
          <a:p>
            <a:pPr algn="ctr"/>
            <a:r>
              <a:rPr lang="es-ES" sz="2000" dirty="0" smtClean="0">
                <a:ln w="0"/>
                <a:solidFill>
                  <a:schemeClr val="tx1"/>
                </a:solidFill>
                <a:effectLst>
                  <a:outerShdw blurRad="38100" dist="19050" dir="2700000" algn="tl" rotWithShape="0">
                    <a:schemeClr val="dk1">
                      <a:alpha val="40000"/>
                    </a:schemeClr>
                  </a:outerShdw>
                </a:effectLst>
              </a:rPr>
              <a:t>(art. 5.1.c LAC </a:t>
            </a:r>
          </a:p>
          <a:p>
            <a:pPr algn="ctr"/>
            <a:r>
              <a:rPr lang="es-ES" sz="2000" dirty="0" smtClean="0">
                <a:ln w="0"/>
                <a:solidFill>
                  <a:schemeClr val="tx1"/>
                </a:solidFill>
                <a:effectLst>
                  <a:outerShdw blurRad="38100" dist="19050" dir="2700000" algn="tl" rotWithShape="0">
                    <a:schemeClr val="dk1">
                      <a:alpha val="40000"/>
                    </a:schemeClr>
                  </a:outerShdw>
                </a:effectLst>
              </a:rPr>
              <a:t>+ </a:t>
            </a:r>
          </a:p>
          <a:p>
            <a:pPr algn="ctr"/>
            <a:r>
              <a:rPr lang="es-ES" sz="2000" dirty="0" smtClean="0">
                <a:ln w="0"/>
                <a:solidFill>
                  <a:schemeClr val="tx1"/>
                </a:solidFill>
                <a:effectLst>
                  <a:outerShdw blurRad="38100" dist="19050" dir="2700000" algn="tl" rotWithShape="0">
                    <a:schemeClr val="dk1">
                      <a:alpha val="40000"/>
                    </a:schemeClr>
                  </a:outerShdw>
                </a:effectLst>
              </a:rPr>
              <a:t>art. 10.2.c RUE 537/2014)</a:t>
            </a:r>
            <a:endParaRPr lang="es-ES" sz="2000" dirty="0">
              <a:ln w="0"/>
              <a:solidFill>
                <a:schemeClr val="tx1"/>
              </a:solidFill>
              <a:effectLst>
                <a:outerShdw blurRad="38100" dist="19050" dir="2700000" algn="tl" rotWithShape="0">
                  <a:schemeClr val="dk1">
                    <a:alpha val="40000"/>
                  </a:schemeClr>
                </a:outerShdw>
              </a:effectLst>
            </a:endParaRPr>
          </a:p>
        </p:txBody>
      </p:sp>
      <p:sp>
        <p:nvSpPr>
          <p:cNvPr id="12" name="Flecha a la derecha con bandas 11"/>
          <p:cNvSpPr/>
          <p:nvPr/>
        </p:nvSpPr>
        <p:spPr>
          <a:xfrm>
            <a:off x="3788424" y="2791538"/>
            <a:ext cx="2288695" cy="67973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En España…</a:t>
            </a:r>
            <a:endParaRPr lang="es-ES" dirty="0"/>
          </a:p>
        </p:txBody>
      </p:sp>
      <p:sp>
        <p:nvSpPr>
          <p:cNvPr id="3" name="Marcador de número de diapositiva 2"/>
          <p:cNvSpPr>
            <a:spLocks noGrp="1"/>
          </p:cNvSpPr>
          <p:nvPr>
            <p:ph type="sldNum" sz="quarter" idx="12"/>
          </p:nvPr>
        </p:nvSpPr>
        <p:spPr/>
        <p:txBody>
          <a:bodyPr/>
          <a:lstStyle/>
          <a:p>
            <a:fld id="{D4BC23FD-7E1A-48C8-ADD2-663FC38AE843}" type="slidenum">
              <a:rPr lang="es-ES" smtClean="0"/>
              <a:t>29</a:t>
            </a:fld>
            <a:endParaRPr lang="es-ES"/>
          </a:p>
        </p:txBody>
      </p:sp>
      <p:sp>
        <p:nvSpPr>
          <p:cNvPr id="6" name="Elipse 5"/>
          <p:cNvSpPr/>
          <p:nvPr/>
        </p:nvSpPr>
        <p:spPr>
          <a:xfrm>
            <a:off x="8610794" y="4288136"/>
            <a:ext cx="3099250" cy="1962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(Nota: en la NIA 701 original emitida por la IFAC, cuando hay opinión denegada no existe la sección KAM)</a:t>
            </a:r>
            <a:endParaRPr lang="es-ES" dirty="0"/>
          </a:p>
        </p:txBody>
      </p:sp>
    </p:spTree>
    <p:extLst>
      <p:ext uri="{BB962C8B-B14F-4D97-AF65-F5344CB8AC3E}">
        <p14:creationId xmlns:p14="http://schemas.microsoft.com/office/powerpoint/2010/main" val="399479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r>
              <a:rPr lang="es-ES" b="1" dirty="0" smtClean="0"/>
              <a:t>¿Cuál es la nueva norma emitida por el ICAC?</a:t>
            </a:r>
            <a:endParaRPr lang="es-ES" b="1" dirty="0"/>
          </a:p>
        </p:txBody>
      </p:sp>
      <p:sp>
        <p:nvSpPr>
          <p:cNvPr id="3" name="Marcador de contenido 2"/>
          <p:cNvSpPr>
            <a:spLocks noGrp="1"/>
          </p:cNvSpPr>
          <p:nvPr>
            <p:ph idx="1"/>
          </p:nvPr>
        </p:nvSpPr>
        <p:spPr/>
        <p:txBody>
          <a:bodyPr>
            <a:normAutofit/>
          </a:bodyPr>
          <a:lstStyle/>
          <a:p>
            <a:pPr algn="just"/>
            <a:r>
              <a:rPr lang="es-ES" b="1" dirty="0"/>
              <a:t>Resolución de 23 de diciembre de 2016, del Instituto de Contabilidad y Auditoría de Cuentas, por la que se publica la modificación de determinadas Normas Técnicas de Auditoría y del Glosario de </a:t>
            </a:r>
            <a:r>
              <a:rPr lang="es-ES" b="1" dirty="0" smtClean="0"/>
              <a:t>términos (BOE 31 de diciembre de 2016)</a:t>
            </a:r>
          </a:p>
          <a:p>
            <a:pPr algn="just"/>
            <a:r>
              <a:rPr lang="es-ES" dirty="0" smtClean="0"/>
              <a:t>Con anterioridad </a:t>
            </a:r>
            <a:r>
              <a:rPr lang="es-ES" dirty="0" smtClean="0">
                <a:sym typeface="Wingdings" panose="05000000000000000000" pitchFamily="2" charset="2"/>
              </a:rPr>
              <a:t> </a:t>
            </a:r>
            <a:r>
              <a:rPr lang="es-ES" dirty="0" smtClean="0"/>
              <a:t>Resolución de 15 de julio de 2016, del Instituto de Contabilidad y Auditoría de Cuentas, por la que se someten a </a:t>
            </a:r>
            <a:r>
              <a:rPr lang="es-ES" u="sng" dirty="0" smtClean="0"/>
              <a:t>información pública </a:t>
            </a:r>
            <a:r>
              <a:rPr lang="es-ES" dirty="0" smtClean="0"/>
              <a:t>la modificación de Normas Técnicas de Auditoría, así </a:t>
            </a:r>
            <a:r>
              <a:rPr lang="es-ES" dirty="0"/>
              <a:t>como la </a:t>
            </a:r>
            <a:r>
              <a:rPr lang="es-ES" dirty="0" smtClean="0"/>
              <a:t>incorporación de </a:t>
            </a:r>
            <a:r>
              <a:rPr lang="es-ES" dirty="0"/>
              <a:t>una nueva </a:t>
            </a:r>
            <a:r>
              <a:rPr lang="es-ES" dirty="0" smtClean="0"/>
              <a:t>NIA-ES, </a:t>
            </a:r>
            <a:r>
              <a:rPr lang="es-ES" dirty="0"/>
              <a:t>la 701, y la modificación del Glosario de </a:t>
            </a:r>
            <a:r>
              <a:rPr lang="es-ES" dirty="0" smtClean="0"/>
              <a:t>Términos</a:t>
            </a:r>
            <a:r>
              <a:rPr lang="es-ES" dirty="0"/>
              <a:t> </a:t>
            </a:r>
            <a:r>
              <a:rPr lang="es-ES" i="1" dirty="0" smtClean="0">
                <a:solidFill>
                  <a:srgbClr val="0070C0"/>
                </a:solidFill>
              </a:rPr>
              <a:t>(respecto de esta versión ha habido algunos cambios).</a:t>
            </a:r>
          </a:p>
        </p:txBody>
      </p:sp>
      <p:sp>
        <p:nvSpPr>
          <p:cNvPr id="4" name="Marcador de pie de página 3"/>
          <p:cNvSpPr>
            <a:spLocks noGrp="1"/>
          </p:cNvSpPr>
          <p:nvPr>
            <p:ph type="ftr" sz="quarter" idx="11"/>
          </p:nvPr>
        </p:nvSpPr>
        <p:spPr/>
        <p:txBody>
          <a:bodyPr/>
          <a:lstStyle/>
          <a:p>
            <a:r>
              <a:rPr lang="es-ES" dirty="0" smtClean="0"/>
              <a:t>KAM y AMRA - Manuel Rejón - 15/1/18                                            Asociación Andaluza de Auditores</a:t>
            </a:r>
            <a:endParaRPr lang="es-ES" dirty="0"/>
          </a:p>
        </p:txBody>
      </p:sp>
      <p:sp>
        <p:nvSpPr>
          <p:cNvPr id="5" name="Marcador de número de diapositiva 4"/>
          <p:cNvSpPr>
            <a:spLocks noGrp="1"/>
          </p:cNvSpPr>
          <p:nvPr>
            <p:ph type="sldNum" sz="quarter" idx="12"/>
          </p:nvPr>
        </p:nvSpPr>
        <p:spPr/>
        <p:txBody>
          <a:bodyPr/>
          <a:lstStyle/>
          <a:p>
            <a:fld id="{D4BC23FD-7E1A-48C8-ADD2-663FC38AE843}" type="slidenum">
              <a:rPr lang="es-ES" smtClean="0"/>
              <a:t>3</a:t>
            </a:fld>
            <a:endParaRPr lang="es-ES"/>
          </a:p>
        </p:txBody>
      </p:sp>
    </p:spTree>
    <p:extLst>
      <p:ext uri="{BB962C8B-B14F-4D97-AF65-F5344CB8AC3E}">
        <p14:creationId xmlns:p14="http://schemas.microsoft.com/office/powerpoint/2010/main" val="1000187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2762" y="761024"/>
            <a:ext cx="4426735" cy="4765837"/>
          </a:xfrm>
        </p:spPr>
        <p:txBody>
          <a:bodyPr>
            <a:normAutofit fontScale="90000"/>
          </a:bodyPr>
          <a:lstStyle/>
          <a:p>
            <a:r>
              <a:rPr lang="es-ES" b="1" dirty="0" smtClean="0"/>
              <a:t/>
            </a:r>
            <a:br>
              <a:rPr lang="es-ES" b="1" dirty="0" smtClean="0"/>
            </a:br>
            <a:r>
              <a:rPr lang="es-ES" b="1" dirty="0" smtClean="0"/>
              <a:t>¿Qué ocurre cuando existen KAM/AMRA y también párrafos de énfasis y otras cuestiones</a:t>
            </a:r>
            <a:br>
              <a:rPr lang="es-ES" b="1" dirty="0" smtClean="0"/>
            </a:br>
            <a:r>
              <a:rPr lang="es-ES" b="1" dirty="0" smtClean="0"/>
              <a:t>(NIA-ES 706)?</a:t>
            </a: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558350" y="5915278"/>
            <a:ext cx="2468070" cy="246221"/>
          </a:xfrm>
          <a:prstGeom prst="rect">
            <a:avLst/>
          </a:prstGeom>
          <a:noFill/>
        </p:spPr>
        <p:txBody>
          <a:bodyPr wrap="square" rtlCol="0">
            <a:spAutoFit/>
          </a:bodyPr>
          <a:lstStyle/>
          <a:p>
            <a:r>
              <a:rPr lang="es-ES" sz="1000" dirty="0" smtClean="0"/>
              <a:t>(NIA-ES 701, párr. </a:t>
            </a:r>
            <a:r>
              <a:rPr lang="es-ES" sz="1000" dirty="0"/>
              <a:t>4</a:t>
            </a:r>
            <a:r>
              <a:rPr lang="es-ES" sz="1000" dirty="0" smtClean="0"/>
              <a:t>; A5-A8)</a:t>
            </a:r>
            <a:endParaRPr lang="es-ES" sz="1000" dirty="0"/>
          </a:p>
        </p:txBody>
      </p:sp>
      <p:sp>
        <p:nvSpPr>
          <p:cNvPr id="8" name="Flecha a la derecha con muesca 7"/>
          <p:cNvSpPr/>
          <p:nvPr/>
        </p:nvSpPr>
        <p:spPr>
          <a:xfrm>
            <a:off x="4879497" y="2702740"/>
            <a:ext cx="2370966" cy="1124793"/>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Dodecágono 10"/>
          <p:cNvSpPr/>
          <p:nvPr/>
        </p:nvSpPr>
        <p:spPr>
          <a:xfrm>
            <a:off x="7622697" y="1573901"/>
            <a:ext cx="3811349" cy="338247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spc="50" dirty="0" smtClean="0">
                <a:ln w="9525" cmpd="sng">
                  <a:solidFill>
                    <a:schemeClr val="accent1"/>
                  </a:solidFill>
                  <a:prstDash val="solid"/>
                </a:ln>
                <a:solidFill>
                  <a:srgbClr val="70AD47">
                    <a:tint val="1000"/>
                  </a:srgbClr>
                </a:solidFill>
                <a:effectLst>
                  <a:glow rad="38100">
                    <a:schemeClr val="accent1">
                      <a:alpha val="40000"/>
                    </a:schemeClr>
                  </a:glow>
                </a:effectLst>
              </a:rPr>
              <a:t>NO HAY PROBLEMA, PUEDEN COEXISTIR PERFECTAMENTE EN EL INFORME DE AUDITORÍA</a:t>
            </a:r>
            <a:endParaRPr lang="es-ES" sz="2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026" name="Picture 2" descr="Resultado de imagen de TIC VER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745" y="1709289"/>
            <a:ext cx="936510" cy="81024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fld id="{D4BC23FD-7E1A-48C8-ADD2-663FC38AE843}" type="slidenum">
              <a:rPr lang="es-ES" smtClean="0"/>
              <a:t>30</a:t>
            </a:fld>
            <a:endParaRPr lang="es-ES"/>
          </a:p>
        </p:txBody>
      </p:sp>
    </p:spTree>
    <p:extLst>
      <p:ext uri="{BB962C8B-B14F-4D97-AF65-F5344CB8AC3E}">
        <p14:creationId xmlns:p14="http://schemas.microsoft.com/office/powerpoint/2010/main" val="82491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315" y="623459"/>
            <a:ext cx="10515600" cy="1325563"/>
          </a:xfrm>
        </p:spPr>
        <p:txBody>
          <a:bodyPr>
            <a:normAutofit/>
          </a:bodyPr>
          <a:lstStyle/>
          <a:p>
            <a:pPr algn="ctr"/>
            <a:r>
              <a:rPr lang="es-ES" b="1" dirty="0" smtClean="0"/>
              <a:t/>
            </a:r>
            <a:br>
              <a:rPr lang="es-ES" b="1" dirty="0" smtClean="0"/>
            </a:br>
            <a:r>
              <a:rPr lang="es-ES" b="1" dirty="0" smtClean="0"/>
              <a:t>¿Cuáles son los objetivos del auditor?</a:t>
            </a: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558350" y="5915278"/>
            <a:ext cx="2468070" cy="246221"/>
          </a:xfrm>
          <a:prstGeom prst="rect">
            <a:avLst/>
          </a:prstGeom>
          <a:noFill/>
        </p:spPr>
        <p:txBody>
          <a:bodyPr wrap="square" rtlCol="0">
            <a:spAutoFit/>
          </a:bodyPr>
          <a:lstStyle/>
          <a:p>
            <a:r>
              <a:rPr lang="es-ES" sz="1000" dirty="0" smtClean="0"/>
              <a:t>(NIA-ES 701, párr. 7; A16)</a:t>
            </a:r>
            <a:endParaRPr lang="es-ES" sz="1000" dirty="0"/>
          </a:p>
        </p:txBody>
      </p:sp>
      <p:graphicFrame>
        <p:nvGraphicFramePr>
          <p:cNvPr id="14" name="Marcador de contenido 13"/>
          <p:cNvGraphicFramePr>
            <a:graphicFrameLocks noGrp="1"/>
          </p:cNvGraphicFramePr>
          <p:nvPr>
            <p:ph idx="1"/>
            <p:extLst/>
          </p:nvPr>
        </p:nvGraphicFramePr>
        <p:xfrm>
          <a:off x="2593522" y="1949022"/>
          <a:ext cx="6814168" cy="283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3970737" y="4720538"/>
            <a:ext cx="4182663" cy="1323439"/>
          </a:xfrm>
          <a:prstGeom prst="rect">
            <a:avLst/>
          </a:prstGeom>
          <a:solidFill>
            <a:schemeClr val="bg1">
              <a:lumMod val="85000"/>
            </a:schemeClr>
          </a:solidFill>
        </p:spPr>
        <p:txBody>
          <a:bodyPr wrap="square" rtlCol="0">
            <a:spAutoFit/>
          </a:bodyPr>
          <a:lstStyle/>
          <a:p>
            <a:r>
              <a:rPr lang="es-ES" sz="1600" b="1" dirty="0" smtClean="0"/>
              <a:t>Matiz importante:</a:t>
            </a:r>
          </a:p>
          <a:p>
            <a:r>
              <a:rPr lang="es-ES" sz="1600" dirty="0" smtClean="0"/>
              <a:t>-En planificación se identifican “posibles” KAM/AMRA</a:t>
            </a:r>
          </a:p>
          <a:p>
            <a:r>
              <a:rPr lang="es-ES" sz="1600" dirty="0" smtClean="0"/>
              <a:t>-Pero es tras la obtención de evidencia cuando se conocen realmente las KAM/AMRA</a:t>
            </a:r>
            <a:endParaRPr lang="es-ES" sz="1600"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31</a:t>
            </a:fld>
            <a:endParaRPr lang="es-ES"/>
          </a:p>
        </p:txBody>
      </p:sp>
    </p:spTree>
    <p:extLst>
      <p:ext uri="{BB962C8B-B14F-4D97-AF65-F5344CB8AC3E}">
        <p14:creationId xmlns:p14="http://schemas.microsoft.com/office/powerpoint/2010/main" val="2480656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4" grpId="0">
        <p:bldAsOne/>
      </p:bldGraphic>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3" name="Marcador de contenido 2"/>
          <p:cNvSpPr>
            <a:spLocks noGrp="1"/>
          </p:cNvSpPr>
          <p:nvPr>
            <p:ph idx="1"/>
          </p:nvPr>
        </p:nvSpPr>
        <p:spPr>
          <a:xfrm>
            <a:off x="838200" y="2701524"/>
            <a:ext cx="10515600" cy="1754973"/>
          </a:xfrm>
        </p:spPr>
        <p:txBody>
          <a:bodyPr>
            <a:normAutofit/>
          </a:bodyPr>
          <a:lstStyle/>
          <a:p>
            <a:pPr marL="0" indent="0" algn="ctr">
              <a:buNone/>
            </a:pPr>
            <a:r>
              <a:rPr lang="es-ES" sz="4400" b="1" i="1" dirty="0" smtClean="0">
                <a:effectLst>
                  <a:outerShdw blurRad="38100" dist="38100" dir="2700000" algn="tl">
                    <a:srgbClr val="000000">
                      <a:alpha val="43137"/>
                    </a:srgbClr>
                  </a:outerShdw>
                </a:effectLst>
              </a:rPr>
              <a:t>DETERMINACIÓN DE LAS KAM</a:t>
            </a:r>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32</a:t>
            </a:fld>
            <a:endParaRPr lang="es-ES"/>
          </a:p>
        </p:txBody>
      </p:sp>
    </p:spTree>
    <p:extLst>
      <p:ext uri="{BB962C8B-B14F-4D97-AF65-F5344CB8AC3E}">
        <p14:creationId xmlns:p14="http://schemas.microsoft.com/office/powerpoint/2010/main" val="3207208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graphicFrame>
        <p:nvGraphicFramePr>
          <p:cNvPr id="8" name="Diagrama 7"/>
          <p:cNvGraphicFramePr/>
          <p:nvPr>
            <p:extLst/>
          </p:nvPr>
        </p:nvGraphicFramePr>
        <p:xfrm>
          <a:off x="7703618" y="2249586"/>
          <a:ext cx="3560496" cy="367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lipse 8"/>
          <p:cNvSpPr/>
          <p:nvPr/>
        </p:nvSpPr>
        <p:spPr>
          <a:xfrm>
            <a:off x="8970696" y="4770977"/>
            <a:ext cx="1011504" cy="1084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CuadroTexto 9"/>
          <p:cNvSpPr txBox="1"/>
          <p:nvPr/>
        </p:nvSpPr>
        <p:spPr>
          <a:xfrm>
            <a:off x="6506678" y="4812632"/>
            <a:ext cx="1646722" cy="923330"/>
          </a:xfrm>
          <a:prstGeom prst="rect">
            <a:avLst/>
          </a:prstGeom>
          <a:noFill/>
        </p:spPr>
        <p:txBody>
          <a:bodyPr wrap="square" rtlCol="0">
            <a:spAutoFit/>
          </a:bodyPr>
          <a:lstStyle/>
          <a:p>
            <a:pPr algn="ctr"/>
            <a:r>
              <a:rPr lang="es-ES" dirty="0" smtClean="0"/>
              <a:t>SÓLO LAS KAM VAN AL INFORME</a:t>
            </a:r>
            <a:endParaRPr lang="es-ES" dirty="0"/>
          </a:p>
        </p:txBody>
      </p:sp>
      <p:sp>
        <p:nvSpPr>
          <p:cNvPr id="11" name="Flecha derecha 10"/>
          <p:cNvSpPr/>
          <p:nvPr/>
        </p:nvSpPr>
        <p:spPr>
          <a:xfrm>
            <a:off x="4968511" y="5149516"/>
            <a:ext cx="1450838" cy="327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lecha derecha 11"/>
          <p:cNvSpPr/>
          <p:nvPr/>
        </p:nvSpPr>
        <p:spPr>
          <a:xfrm>
            <a:off x="8005262" y="5149515"/>
            <a:ext cx="470935" cy="327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CuadroTexto 12"/>
          <p:cNvSpPr txBox="1"/>
          <p:nvPr/>
        </p:nvSpPr>
        <p:spPr>
          <a:xfrm>
            <a:off x="7353701" y="5950127"/>
            <a:ext cx="4000099" cy="307777"/>
          </a:xfrm>
          <a:prstGeom prst="rect">
            <a:avLst/>
          </a:prstGeom>
          <a:noFill/>
        </p:spPr>
        <p:txBody>
          <a:bodyPr wrap="square" rtlCol="0">
            <a:spAutoFit/>
          </a:bodyPr>
          <a:lstStyle/>
          <a:p>
            <a:pPr algn="ctr"/>
            <a:r>
              <a:rPr lang="es-ES" sz="1400" i="1" dirty="0" smtClean="0"/>
              <a:t>(fuente: adaptado de IAASB)</a:t>
            </a:r>
            <a:endParaRPr lang="es-ES" sz="1400" i="1" dirty="0"/>
          </a:p>
        </p:txBody>
      </p:sp>
      <p:sp>
        <p:nvSpPr>
          <p:cNvPr id="14" name="Flecha derecha 13"/>
          <p:cNvSpPr/>
          <p:nvPr/>
        </p:nvSpPr>
        <p:spPr>
          <a:xfrm rot="10800000">
            <a:off x="4968510" y="2533373"/>
            <a:ext cx="2702740" cy="356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Flecha derecha 14"/>
          <p:cNvSpPr/>
          <p:nvPr/>
        </p:nvSpPr>
        <p:spPr>
          <a:xfrm rot="700751">
            <a:off x="4907579" y="3419512"/>
            <a:ext cx="3433162" cy="375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18" name="Diagrama 17"/>
          <p:cNvGraphicFramePr/>
          <p:nvPr>
            <p:extLst/>
          </p:nvPr>
        </p:nvGraphicFramePr>
        <p:xfrm>
          <a:off x="752558" y="1898558"/>
          <a:ext cx="4984695" cy="39327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ángulo 18"/>
          <p:cNvSpPr/>
          <p:nvPr/>
        </p:nvSpPr>
        <p:spPr>
          <a:xfrm>
            <a:off x="320486" y="6171684"/>
            <a:ext cx="1412566" cy="246221"/>
          </a:xfrm>
          <a:prstGeom prst="rect">
            <a:avLst/>
          </a:prstGeom>
        </p:spPr>
        <p:txBody>
          <a:bodyPr wrap="none">
            <a:spAutoFit/>
          </a:bodyPr>
          <a:lstStyle/>
          <a:p>
            <a:r>
              <a:rPr lang="es-ES" sz="1000" dirty="0" smtClean="0"/>
              <a:t>(NIA-ES </a:t>
            </a:r>
            <a:r>
              <a:rPr lang="es-ES" sz="1000" dirty="0"/>
              <a:t>701, párr. 9-10)</a:t>
            </a:r>
          </a:p>
        </p:txBody>
      </p:sp>
      <p:sp>
        <p:nvSpPr>
          <p:cNvPr id="20" name="Título 1"/>
          <p:cNvSpPr txBox="1">
            <a:spLocks/>
          </p:cNvSpPr>
          <p:nvPr/>
        </p:nvSpPr>
        <p:spPr>
          <a:xfrm>
            <a:off x="630788" y="2063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smtClean="0"/>
              <a:t/>
            </a:r>
            <a:br>
              <a:rPr lang="es-ES" b="1" dirty="0" smtClean="0"/>
            </a:br>
            <a:r>
              <a:rPr lang="es-ES" b="1" dirty="0" smtClean="0"/>
              <a:t>Determinación de las KAM</a:t>
            </a:r>
            <a:endParaRPr lang="es-ES" b="1" dirty="0"/>
          </a:p>
        </p:txBody>
      </p:sp>
      <p:sp>
        <p:nvSpPr>
          <p:cNvPr id="21" name="CuadroTexto 20"/>
          <p:cNvSpPr txBox="1"/>
          <p:nvPr/>
        </p:nvSpPr>
        <p:spPr>
          <a:xfrm>
            <a:off x="7671250" y="1690688"/>
            <a:ext cx="3600955" cy="369332"/>
          </a:xfrm>
          <a:prstGeom prst="rect">
            <a:avLst/>
          </a:prstGeom>
          <a:noFill/>
        </p:spPr>
        <p:txBody>
          <a:bodyPr wrap="square" rtlCol="0">
            <a:spAutoFit/>
          </a:bodyPr>
          <a:lstStyle/>
          <a:p>
            <a:pPr algn="ctr"/>
            <a:r>
              <a:rPr lang="es-ES" dirty="0" smtClean="0"/>
              <a:t>Se hace un filtro:</a:t>
            </a:r>
            <a:endParaRPr lang="es-ES" dirty="0"/>
          </a:p>
        </p:txBody>
      </p:sp>
      <p:sp>
        <p:nvSpPr>
          <p:cNvPr id="3" name="Marcador de número de diapositiva 2"/>
          <p:cNvSpPr>
            <a:spLocks noGrp="1"/>
          </p:cNvSpPr>
          <p:nvPr>
            <p:ph type="sldNum" sz="quarter" idx="12"/>
          </p:nvPr>
        </p:nvSpPr>
        <p:spPr/>
        <p:txBody>
          <a:bodyPr/>
          <a:lstStyle/>
          <a:p>
            <a:fld id="{D4BC23FD-7E1A-48C8-ADD2-663FC38AE843}" type="slidenum">
              <a:rPr lang="es-ES" smtClean="0"/>
              <a:t>33</a:t>
            </a:fld>
            <a:endParaRPr lang="es-ES"/>
          </a:p>
        </p:txBody>
      </p:sp>
    </p:spTree>
    <p:extLst>
      <p:ext uri="{BB962C8B-B14F-4D97-AF65-F5344CB8AC3E}">
        <p14:creationId xmlns:p14="http://schemas.microsoft.com/office/powerpoint/2010/main" val="35312707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315" y="623459"/>
            <a:ext cx="10515600" cy="1325563"/>
          </a:xfrm>
        </p:spPr>
        <p:txBody>
          <a:bodyPr>
            <a:normAutofit/>
          </a:bodyPr>
          <a:lstStyle/>
          <a:p>
            <a:pPr algn="ctr"/>
            <a:r>
              <a:rPr lang="es-ES" b="1" dirty="0" smtClean="0"/>
              <a:t/>
            </a:r>
            <a:br>
              <a:rPr lang="es-ES" b="1" dirty="0" smtClean="0"/>
            </a:br>
            <a:r>
              <a:rPr lang="es-ES" b="1" dirty="0" smtClean="0"/>
              <a:t>Determinación de las KAM</a:t>
            </a: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559276" y="6234810"/>
            <a:ext cx="2468070" cy="246221"/>
          </a:xfrm>
          <a:prstGeom prst="rect">
            <a:avLst/>
          </a:prstGeom>
          <a:noFill/>
        </p:spPr>
        <p:txBody>
          <a:bodyPr wrap="square" rtlCol="0">
            <a:spAutoFit/>
          </a:bodyPr>
          <a:lstStyle/>
          <a:p>
            <a:r>
              <a:rPr lang="es-ES" sz="1000" dirty="0" smtClean="0"/>
              <a:t>(NIA-ES 701, párr. 9, A12-A18)</a:t>
            </a:r>
            <a:endParaRPr lang="es-ES" sz="1000" dirty="0"/>
          </a:p>
        </p:txBody>
      </p:sp>
      <p:sp>
        <p:nvSpPr>
          <p:cNvPr id="9" name="Marcador de contenido 8"/>
          <p:cNvSpPr>
            <a:spLocks noGrp="1"/>
          </p:cNvSpPr>
          <p:nvPr>
            <p:ph idx="1"/>
          </p:nvPr>
        </p:nvSpPr>
        <p:spPr>
          <a:xfrm>
            <a:off x="356050" y="1825625"/>
            <a:ext cx="10997750" cy="4351338"/>
          </a:xfrm>
        </p:spPr>
        <p:txBody>
          <a:bodyPr/>
          <a:lstStyle/>
          <a:p>
            <a:pPr marL="0" indent="0" algn="ctr">
              <a:buNone/>
            </a:pPr>
            <a:r>
              <a:rPr lang="es-ES" dirty="0" smtClean="0">
                <a:ln w="0"/>
                <a:effectLst>
                  <a:outerShdw blurRad="38100" dist="19050" dir="2700000" algn="tl" rotWithShape="0">
                    <a:schemeClr val="dk1">
                      <a:alpha val="40000"/>
                    </a:schemeClr>
                  </a:outerShdw>
                </a:effectLst>
              </a:rPr>
              <a:t>QUÉ SUPONE LA </a:t>
            </a:r>
            <a:r>
              <a:rPr lang="es-ES" b="1" dirty="0" smtClean="0">
                <a:ln w="0"/>
                <a:solidFill>
                  <a:srgbClr val="0070C0"/>
                </a:solidFill>
                <a:effectLst>
                  <a:outerShdw blurRad="38100" dist="19050" dir="2700000" algn="tl" rotWithShape="0">
                    <a:schemeClr val="dk1">
                      <a:alpha val="40000"/>
                    </a:schemeClr>
                  </a:outerShdw>
                </a:effectLst>
              </a:rPr>
              <a:t>ATENCIÓN SIGNIFICATIVA</a:t>
            </a:r>
            <a:endParaRPr lang="es-ES" b="1" dirty="0">
              <a:ln w="0"/>
              <a:solidFill>
                <a:srgbClr val="0070C0"/>
              </a:solidFill>
              <a:effectLst>
                <a:outerShdw blurRad="38100" dist="19050" dir="2700000" algn="tl" rotWithShape="0">
                  <a:schemeClr val="dk1">
                    <a:alpha val="40000"/>
                  </a:schemeClr>
                </a:outerShdw>
              </a:effectLst>
            </a:endParaRPr>
          </a:p>
        </p:txBody>
      </p:sp>
      <p:pic>
        <p:nvPicPr>
          <p:cNvPr id="11" name="Imagen 10"/>
          <p:cNvPicPr>
            <a:picLocks noChangeAspect="1"/>
          </p:cNvPicPr>
          <p:nvPr/>
        </p:nvPicPr>
        <p:blipFill>
          <a:blip r:embed="rId3"/>
          <a:stretch>
            <a:fillRect/>
          </a:stretch>
        </p:blipFill>
        <p:spPr>
          <a:xfrm>
            <a:off x="7890831" y="4758553"/>
            <a:ext cx="4360569" cy="2116693"/>
          </a:xfrm>
          <a:prstGeom prst="rect">
            <a:avLst/>
          </a:prstGeom>
        </p:spPr>
      </p:pic>
      <p:graphicFrame>
        <p:nvGraphicFramePr>
          <p:cNvPr id="16" name="Diagrama 15"/>
          <p:cNvGraphicFramePr/>
          <p:nvPr>
            <p:extLst/>
          </p:nvPr>
        </p:nvGraphicFramePr>
        <p:xfrm>
          <a:off x="831420" y="2240710"/>
          <a:ext cx="10522380" cy="2152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uadroTexto 18"/>
          <p:cNvSpPr txBox="1"/>
          <p:nvPr/>
        </p:nvSpPr>
        <p:spPr>
          <a:xfrm>
            <a:off x="1279468" y="4015615"/>
            <a:ext cx="1747878" cy="1015663"/>
          </a:xfrm>
          <a:prstGeom prst="rect">
            <a:avLst/>
          </a:prstGeom>
          <a:noFill/>
        </p:spPr>
        <p:txBody>
          <a:bodyPr wrap="square" rtlCol="0">
            <a:spAutoFit/>
          </a:bodyPr>
          <a:lstStyle/>
          <a:p>
            <a:pPr algn="ctr"/>
            <a:r>
              <a:rPr lang="es-ES" sz="1500" dirty="0" smtClean="0"/>
              <a:t>Implica altas dosis de JUICIO en las diversas fases de la auditoría</a:t>
            </a:r>
            <a:endParaRPr lang="es-ES" sz="1500" dirty="0"/>
          </a:p>
        </p:txBody>
      </p:sp>
      <p:sp>
        <p:nvSpPr>
          <p:cNvPr id="20" name="CuadroTexto 19"/>
          <p:cNvSpPr txBox="1"/>
          <p:nvPr/>
        </p:nvSpPr>
        <p:spPr>
          <a:xfrm>
            <a:off x="3476203" y="4730013"/>
            <a:ext cx="1124793" cy="461665"/>
          </a:xfrm>
          <a:prstGeom prst="rect">
            <a:avLst/>
          </a:prstGeom>
          <a:noFill/>
        </p:spPr>
        <p:txBody>
          <a:bodyPr wrap="square" rtlCol="0">
            <a:spAutoFit/>
          </a:bodyPr>
          <a:lstStyle/>
          <a:p>
            <a:pPr algn="ctr"/>
            <a:r>
              <a:rPr lang="es-ES" sz="1200" dirty="0" smtClean="0"/>
              <a:t>Aumentar la evidencia</a:t>
            </a:r>
            <a:endParaRPr lang="es-ES" sz="1200" dirty="0"/>
          </a:p>
        </p:txBody>
      </p:sp>
      <p:sp>
        <p:nvSpPr>
          <p:cNvPr id="21" name="CuadroTexto 20"/>
          <p:cNvSpPr txBox="1"/>
          <p:nvPr/>
        </p:nvSpPr>
        <p:spPr>
          <a:xfrm>
            <a:off x="4822547" y="4730013"/>
            <a:ext cx="1108608" cy="830997"/>
          </a:xfrm>
          <a:prstGeom prst="rect">
            <a:avLst/>
          </a:prstGeom>
          <a:noFill/>
        </p:spPr>
        <p:txBody>
          <a:bodyPr wrap="square" rtlCol="0">
            <a:spAutoFit/>
          </a:bodyPr>
          <a:lstStyle/>
          <a:p>
            <a:pPr algn="ctr"/>
            <a:r>
              <a:rPr lang="es-ES" sz="1200" dirty="0" smtClean="0"/>
              <a:t>Obtener evidencia más fiable y convincente</a:t>
            </a:r>
            <a:endParaRPr lang="es-ES" sz="1200" dirty="0"/>
          </a:p>
        </p:txBody>
      </p:sp>
      <p:sp>
        <p:nvSpPr>
          <p:cNvPr id="22" name="Flecha izquierda 21"/>
          <p:cNvSpPr/>
          <p:nvPr/>
        </p:nvSpPr>
        <p:spPr>
          <a:xfrm rot="18648146">
            <a:off x="3859196" y="4146371"/>
            <a:ext cx="498334" cy="2989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Flecha izquierda 23"/>
          <p:cNvSpPr/>
          <p:nvPr/>
        </p:nvSpPr>
        <p:spPr>
          <a:xfrm rot="14118770">
            <a:off x="5127684" y="4190901"/>
            <a:ext cx="498334" cy="2989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Llamada ovalada 22"/>
          <p:cNvSpPr/>
          <p:nvPr/>
        </p:nvSpPr>
        <p:spPr>
          <a:xfrm>
            <a:off x="10123242" y="4467121"/>
            <a:ext cx="1594445" cy="769949"/>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¡CUIDADÍN CON ESTE TEMA!</a:t>
            </a:r>
            <a:endParaRPr lang="es-ES" sz="1000" dirty="0">
              <a:solidFill>
                <a:schemeClr val="tx1"/>
              </a:solidFill>
            </a:endParaRPr>
          </a:p>
        </p:txBody>
      </p:sp>
      <p:sp>
        <p:nvSpPr>
          <p:cNvPr id="8" name="Elipse 7"/>
          <p:cNvSpPr/>
          <p:nvPr/>
        </p:nvSpPr>
        <p:spPr>
          <a:xfrm>
            <a:off x="559275" y="4730013"/>
            <a:ext cx="828125" cy="7252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Planific.</a:t>
            </a:r>
            <a:endParaRPr lang="es-ES" sz="1000" dirty="0">
              <a:solidFill>
                <a:schemeClr val="tx1"/>
              </a:solidFill>
            </a:endParaRPr>
          </a:p>
        </p:txBody>
      </p:sp>
      <p:sp>
        <p:nvSpPr>
          <p:cNvPr id="25" name="Elipse 24"/>
          <p:cNvSpPr/>
          <p:nvPr/>
        </p:nvSpPr>
        <p:spPr>
          <a:xfrm>
            <a:off x="1279468" y="5047040"/>
            <a:ext cx="964635" cy="90869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Ejecución</a:t>
            </a:r>
            <a:endParaRPr lang="es-ES" sz="1000" dirty="0">
              <a:solidFill>
                <a:schemeClr val="tx1"/>
              </a:solidFill>
            </a:endParaRPr>
          </a:p>
        </p:txBody>
      </p:sp>
      <p:sp>
        <p:nvSpPr>
          <p:cNvPr id="26" name="Elipse 25"/>
          <p:cNvSpPr/>
          <p:nvPr/>
        </p:nvSpPr>
        <p:spPr>
          <a:xfrm>
            <a:off x="2244103" y="5191678"/>
            <a:ext cx="1003129" cy="925903"/>
          </a:xfrm>
          <a:prstGeom prst="ellipse">
            <a:avLst/>
          </a:prstGeom>
          <a:noFill/>
          <a:ln w="19050">
            <a:solidFill>
              <a:srgbClr val="4813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smtClean="0">
                <a:solidFill>
                  <a:schemeClr val="tx1"/>
                </a:solidFill>
              </a:rPr>
              <a:t>Resultados</a:t>
            </a:r>
            <a:endParaRPr lang="es-ES" sz="900" dirty="0">
              <a:solidFill>
                <a:schemeClr val="tx1"/>
              </a:solidFill>
            </a:endParaRPr>
          </a:p>
        </p:txBody>
      </p:sp>
      <p:sp>
        <p:nvSpPr>
          <p:cNvPr id="3" name="Marcador de número de diapositiva 2"/>
          <p:cNvSpPr>
            <a:spLocks noGrp="1"/>
          </p:cNvSpPr>
          <p:nvPr>
            <p:ph type="sldNum" sz="quarter" idx="12"/>
          </p:nvPr>
        </p:nvSpPr>
        <p:spPr/>
        <p:txBody>
          <a:bodyPr/>
          <a:lstStyle/>
          <a:p>
            <a:fld id="{D4BC23FD-7E1A-48C8-ADD2-663FC38AE843}" type="slidenum">
              <a:rPr lang="es-ES" smtClean="0"/>
              <a:t>34</a:t>
            </a:fld>
            <a:endParaRPr lang="es-ES"/>
          </a:p>
        </p:txBody>
      </p:sp>
    </p:spTree>
    <p:extLst>
      <p:ext uri="{BB962C8B-B14F-4D97-AF65-F5344CB8AC3E}">
        <p14:creationId xmlns:p14="http://schemas.microsoft.com/office/powerpoint/2010/main" val="973263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5212" y="482801"/>
            <a:ext cx="6602129" cy="281316"/>
          </a:xfrm>
        </p:spPr>
        <p:txBody>
          <a:bodyPr>
            <a:normAutofit fontScale="90000"/>
          </a:bodyPr>
          <a:lstStyle/>
          <a:p>
            <a:r>
              <a:rPr lang="es-ES" b="1" dirty="0" smtClean="0"/>
              <a:t/>
            </a:r>
            <a:br>
              <a:rPr lang="es-ES" b="1" dirty="0" smtClean="0"/>
            </a:br>
            <a:r>
              <a:rPr lang="es-ES" b="1" dirty="0" smtClean="0"/>
              <a:t>Determinación de las KAM</a:t>
            </a: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559276" y="6234810"/>
            <a:ext cx="2468070" cy="246221"/>
          </a:xfrm>
          <a:prstGeom prst="rect">
            <a:avLst/>
          </a:prstGeom>
          <a:noFill/>
        </p:spPr>
        <p:txBody>
          <a:bodyPr wrap="square" rtlCol="0">
            <a:spAutoFit/>
          </a:bodyPr>
          <a:lstStyle/>
          <a:p>
            <a:r>
              <a:rPr lang="es-ES" sz="1000" dirty="0" smtClean="0"/>
              <a:t>(NIA-ES 701, párr. 9, A12-A18)</a:t>
            </a:r>
            <a:endParaRPr lang="es-ES" sz="1000" dirty="0"/>
          </a:p>
        </p:txBody>
      </p:sp>
      <p:sp>
        <p:nvSpPr>
          <p:cNvPr id="9" name="Marcador de contenido 8"/>
          <p:cNvSpPr>
            <a:spLocks noGrp="1"/>
          </p:cNvSpPr>
          <p:nvPr>
            <p:ph idx="1"/>
          </p:nvPr>
        </p:nvSpPr>
        <p:spPr>
          <a:xfrm>
            <a:off x="731435" y="3057659"/>
            <a:ext cx="2473777" cy="1620219"/>
          </a:xfrm>
        </p:spPr>
        <p:txBody>
          <a:bodyPr>
            <a:normAutofit lnSpcReduction="10000"/>
          </a:bodyPr>
          <a:lstStyle/>
          <a:p>
            <a:pPr marL="0" indent="0" algn="ctr">
              <a:buNone/>
            </a:pPr>
            <a:r>
              <a:rPr lang="es-ES" dirty="0" smtClean="0">
                <a:ln w="0"/>
                <a:effectLst>
                  <a:outerShdw blurRad="38100" dist="19050" dir="2700000" algn="tl" rotWithShape="0">
                    <a:schemeClr val="dk1">
                      <a:alpha val="40000"/>
                    </a:schemeClr>
                  </a:outerShdw>
                </a:effectLst>
              </a:rPr>
              <a:t>QUÉ ÁREAS REQUIEREN </a:t>
            </a:r>
            <a:r>
              <a:rPr lang="es-ES" b="1" dirty="0" smtClean="0">
                <a:ln w="0"/>
                <a:solidFill>
                  <a:srgbClr val="0070C0"/>
                </a:solidFill>
                <a:effectLst>
                  <a:outerShdw blurRad="38100" dist="19050" dir="2700000" algn="tl" rotWithShape="0">
                    <a:schemeClr val="dk1">
                      <a:alpha val="40000"/>
                    </a:schemeClr>
                  </a:outerShdw>
                </a:effectLst>
              </a:rPr>
              <a:t>ATENCIÓN SIGNIFICATIVA</a:t>
            </a:r>
            <a:endParaRPr lang="es-ES" b="1" dirty="0">
              <a:ln w="0"/>
              <a:solidFill>
                <a:srgbClr val="0070C0"/>
              </a:solidFill>
              <a:effectLst>
                <a:outerShdw blurRad="38100" dist="19050" dir="2700000" algn="tl" rotWithShape="0">
                  <a:schemeClr val="dk1">
                    <a:alpha val="40000"/>
                  </a:schemeClr>
                </a:outerShdw>
              </a:effectLst>
            </a:endParaRPr>
          </a:p>
        </p:txBody>
      </p:sp>
      <p:sp>
        <p:nvSpPr>
          <p:cNvPr id="12" name="Llamada rectangular 11"/>
          <p:cNvSpPr/>
          <p:nvPr/>
        </p:nvSpPr>
        <p:spPr>
          <a:xfrm>
            <a:off x="3802378" y="1442727"/>
            <a:ext cx="2656173" cy="1328253"/>
          </a:xfrm>
          <a:prstGeom prst="wedge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AQUELLAS QUE SON COMPLEJAS</a:t>
            </a:r>
          </a:p>
          <a:p>
            <a:pPr algn="ctr"/>
            <a:r>
              <a:rPr lang="es-ES" dirty="0" smtClean="0"/>
              <a:t>(Operaciones vinculadas, deterioro, provisiones, grupo, etc.)</a:t>
            </a:r>
            <a:endParaRPr lang="es-ES" dirty="0"/>
          </a:p>
        </p:txBody>
      </p:sp>
      <p:sp>
        <p:nvSpPr>
          <p:cNvPr id="27" name="Llamada rectangular 26"/>
          <p:cNvSpPr/>
          <p:nvPr/>
        </p:nvSpPr>
        <p:spPr>
          <a:xfrm>
            <a:off x="7819397" y="1442156"/>
            <a:ext cx="2398944" cy="129463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AQUELLAS QUE REQUIEREN JUICIOS DIFÍCILES (del auditor y de la dirección)</a:t>
            </a:r>
            <a:endParaRPr lang="es-ES" dirty="0"/>
          </a:p>
        </p:txBody>
      </p:sp>
      <p:sp>
        <p:nvSpPr>
          <p:cNvPr id="30" name="Flecha doblada hacia arriba 29"/>
          <p:cNvSpPr/>
          <p:nvPr/>
        </p:nvSpPr>
        <p:spPr>
          <a:xfrm rot="5400000">
            <a:off x="3845376" y="3939224"/>
            <a:ext cx="2923503" cy="1248882"/>
          </a:xfrm>
          <a:prstGeom prst="bentUpArrow">
            <a:avLst>
              <a:gd name="adj1" fmla="val 25000"/>
              <a:gd name="adj2" fmla="val 22143"/>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14" name="Flecha abajo 13"/>
          <p:cNvSpPr/>
          <p:nvPr/>
        </p:nvSpPr>
        <p:spPr>
          <a:xfrm>
            <a:off x="8672761" y="3101913"/>
            <a:ext cx="692217" cy="1056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Elipse 14"/>
          <p:cNvSpPr/>
          <p:nvPr/>
        </p:nvSpPr>
        <p:spPr>
          <a:xfrm>
            <a:off x="6429673" y="4243022"/>
            <a:ext cx="5178391" cy="247845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Por tanto, pueden </a:t>
            </a:r>
            <a:r>
              <a:rPr lang="es-ES" b="1" dirty="0" smtClean="0"/>
              <a:t>AFECTAR SUSTANCIALMENTE AL TRABAJO DE AUDITORIA</a:t>
            </a:r>
            <a:r>
              <a:rPr lang="es-ES" dirty="0" smtClean="0"/>
              <a:t> (equipo, experto del auditor, consultas del auditor, consultas al revisor EQCR)</a:t>
            </a:r>
            <a:endParaRPr lang="es-ES" dirty="0"/>
          </a:p>
        </p:txBody>
      </p:sp>
      <p:sp>
        <p:nvSpPr>
          <p:cNvPr id="3" name="Marcador de número de diapositiva 2"/>
          <p:cNvSpPr>
            <a:spLocks noGrp="1"/>
          </p:cNvSpPr>
          <p:nvPr>
            <p:ph type="sldNum" sz="quarter" idx="12"/>
          </p:nvPr>
        </p:nvSpPr>
        <p:spPr/>
        <p:txBody>
          <a:bodyPr/>
          <a:lstStyle/>
          <a:p>
            <a:fld id="{D4BC23FD-7E1A-48C8-ADD2-663FC38AE843}" type="slidenum">
              <a:rPr lang="es-ES" smtClean="0"/>
              <a:t>35</a:t>
            </a:fld>
            <a:endParaRPr lang="es-ES"/>
          </a:p>
        </p:txBody>
      </p:sp>
    </p:spTree>
    <p:extLst>
      <p:ext uri="{BB962C8B-B14F-4D97-AF65-F5344CB8AC3E}">
        <p14:creationId xmlns:p14="http://schemas.microsoft.com/office/powerpoint/2010/main" val="2974317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54925" y="721176"/>
            <a:ext cx="6204282" cy="640065"/>
          </a:xfrm>
        </p:spPr>
        <p:txBody>
          <a:bodyPr>
            <a:normAutofit fontScale="90000"/>
          </a:bodyPr>
          <a:lstStyle/>
          <a:p>
            <a:pPr algn="ctr"/>
            <a:r>
              <a:rPr lang="es-ES" b="1" dirty="0" smtClean="0"/>
              <a:t/>
            </a:r>
            <a:br>
              <a:rPr lang="es-ES" b="1" dirty="0" smtClean="0"/>
            </a:br>
            <a:r>
              <a:rPr lang="es-ES" b="1" dirty="0" smtClean="0"/>
              <a:t>Determinación de las KAM</a:t>
            </a: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559276" y="6234810"/>
            <a:ext cx="2468070" cy="246221"/>
          </a:xfrm>
          <a:prstGeom prst="rect">
            <a:avLst/>
          </a:prstGeom>
          <a:noFill/>
        </p:spPr>
        <p:txBody>
          <a:bodyPr wrap="square" rtlCol="0">
            <a:spAutoFit/>
          </a:bodyPr>
          <a:lstStyle/>
          <a:p>
            <a:r>
              <a:rPr lang="es-ES" sz="1000" dirty="0" smtClean="0"/>
              <a:t>(NIA-ES 701, párr. 9, A18)</a:t>
            </a:r>
            <a:endParaRPr lang="es-ES" sz="1000" dirty="0"/>
          </a:p>
        </p:txBody>
      </p:sp>
      <p:sp>
        <p:nvSpPr>
          <p:cNvPr id="9" name="Marcador de contenido 8"/>
          <p:cNvSpPr>
            <a:spLocks noGrp="1"/>
          </p:cNvSpPr>
          <p:nvPr>
            <p:ph idx="1"/>
          </p:nvPr>
        </p:nvSpPr>
        <p:spPr>
          <a:xfrm>
            <a:off x="356050" y="1825625"/>
            <a:ext cx="10997750" cy="4351338"/>
          </a:xfrm>
        </p:spPr>
        <p:txBody>
          <a:bodyPr/>
          <a:lstStyle/>
          <a:p>
            <a:pPr marL="0" indent="0" algn="ctr">
              <a:buNone/>
            </a:pPr>
            <a:endParaRPr lang="es-ES" b="1" dirty="0" smtClean="0">
              <a:ln w="0"/>
              <a:solidFill>
                <a:srgbClr val="0070C0"/>
              </a:solidFill>
              <a:effectLst>
                <a:outerShdw blurRad="38100" dist="19050" dir="2700000" algn="tl" rotWithShape="0">
                  <a:schemeClr val="dk1">
                    <a:alpha val="40000"/>
                  </a:schemeClr>
                </a:outerShdw>
              </a:effectLst>
            </a:endParaRPr>
          </a:p>
          <a:p>
            <a:pPr marL="0" indent="0" algn="ctr">
              <a:buNone/>
            </a:pPr>
            <a:endParaRPr lang="es-ES" b="1" dirty="0">
              <a:ln w="0"/>
              <a:solidFill>
                <a:srgbClr val="0070C0"/>
              </a:solidFill>
              <a:effectLst>
                <a:outerShdw blurRad="38100" dist="19050" dir="2700000" algn="tl" rotWithShape="0">
                  <a:schemeClr val="dk1">
                    <a:alpha val="40000"/>
                  </a:schemeClr>
                </a:outerShdw>
              </a:effectLst>
            </a:endParaRPr>
          </a:p>
          <a:p>
            <a:pPr marL="0" indent="0" algn="ctr">
              <a:buNone/>
            </a:pPr>
            <a:endParaRPr lang="es-ES" b="1" dirty="0" smtClean="0">
              <a:ln w="0"/>
              <a:solidFill>
                <a:srgbClr val="0070C0"/>
              </a:solidFill>
              <a:effectLst>
                <a:outerShdw blurRad="38100" dist="19050" dir="2700000" algn="tl" rotWithShape="0">
                  <a:schemeClr val="dk1">
                    <a:alpha val="40000"/>
                  </a:schemeClr>
                </a:outerShdw>
              </a:effectLst>
            </a:endParaRPr>
          </a:p>
          <a:p>
            <a:pPr marL="0" indent="0" algn="ctr">
              <a:buNone/>
            </a:pPr>
            <a:endParaRPr lang="es-ES" b="1" dirty="0">
              <a:ln w="0"/>
              <a:solidFill>
                <a:srgbClr val="0070C0"/>
              </a:solidFill>
              <a:effectLst>
                <a:outerShdw blurRad="38100" dist="19050" dir="2700000" algn="tl" rotWithShape="0">
                  <a:schemeClr val="dk1">
                    <a:alpha val="40000"/>
                  </a:schemeClr>
                </a:outerShdw>
              </a:effectLst>
            </a:endParaRPr>
          </a:p>
          <a:p>
            <a:pPr marL="0" indent="0" algn="ctr">
              <a:buNone/>
            </a:pPr>
            <a:endParaRPr lang="es-ES" b="1" dirty="0">
              <a:ln w="0"/>
              <a:solidFill>
                <a:srgbClr val="0070C0"/>
              </a:solidFill>
              <a:effectLst>
                <a:outerShdw blurRad="38100" dist="19050" dir="2700000" algn="tl" rotWithShape="0">
                  <a:schemeClr val="dk1">
                    <a:alpha val="40000"/>
                  </a:schemeClr>
                </a:outerShdw>
              </a:effectLst>
            </a:endParaRPr>
          </a:p>
        </p:txBody>
      </p:sp>
      <p:graphicFrame>
        <p:nvGraphicFramePr>
          <p:cNvPr id="3" name="Diagrama 2"/>
          <p:cNvGraphicFramePr/>
          <p:nvPr>
            <p:extLst/>
          </p:nvPr>
        </p:nvGraphicFramePr>
        <p:xfrm>
          <a:off x="-894081" y="937683"/>
          <a:ext cx="8584665" cy="5783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lecha derecha 7"/>
          <p:cNvSpPr/>
          <p:nvPr/>
        </p:nvSpPr>
        <p:spPr>
          <a:xfrm>
            <a:off x="6096000" y="3052020"/>
            <a:ext cx="2165684" cy="1434164"/>
          </a:xfrm>
          <a:prstGeom prst="rightArrow">
            <a:avLst/>
          </a:prstGeom>
          <a:ln w="44450"/>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Ejemplo</a:t>
            </a:r>
            <a:endParaRPr lang="es-ES" dirty="0"/>
          </a:p>
        </p:txBody>
      </p:sp>
      <p:sp>
        <p:nvSpPr>
          <p:cNvPr id="12" name="Rectángulo 11"/>
          <p:cNvSpPr/>
          <p:nvPr/>
        </p:nvSpPr>
        <p:spPr>
          <a:xfrm>
            <a:off x="8485472" y="2465691"/>
            <a:ext cx="3209223" cy="2606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CAMBIO EN EL SISTEMA DE GESTIÓN DE INVENTARIOS DE LA EMPRESA</a:t>
            </a:r>
            <a:endParaRPr lang="es-ES"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36</a:t>
            </a:fld>
            <a:endParaRPr lang="es-ES"/>
          </a:p>
        </p:txBody>
      </p:sp>
    </p:spTree>
    <p:extLst>
      <p:ext uri="{BB962C8B-B14F-4D97-AF65-F5344CB8AC3E}">
        <p14:creationId xmlns:p14="http://schemas.microsoft.com/office/powerpoint/2010/main" val="24260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8"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315" y="623459"/>
            <a:ext cx="10515600" cy="1325563"/>
          </a:xfrm>
        </p:spPr>
        <p:txBody>
          <a:bodyPr>
            <a:normAutofit/>
          </a:bodyPr>
          <a:lstStyle/>
          <a:p>
            <a:pPr algn="ctr"/>
            <a:r>
              <a:rPr lang="es-ES" b="1" dirty="0" smtClean="0"/>
              <a:t/>
            </a:r>
            <a:br>
              <a:rPr lang="es-ES" b="1" dirty="0" smtClean="0"/>
            </a:br>
            <a:r>
              <a:rPr lang="es-ES" b="1" dirty="0" smtClean="0"/>
              <a:t>Determinación de las KAM</a:t>
            </a: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559276" y="6234810"/>
            <a:ext cx="2468070" cy="246221"/>
          </a:xfrm>
          <a:prstGeom prst="rect">
            <a:avLst/>
          </a:prstGeom>
          <a:noFill/>
        </p:spPr>
        <p:txBody>
          <a:bodyPr wrap="square" rtlCol="0">
            <a:spAutoFit/>
          </a:bodyPr>
          <a:lstStyle/>
          <a:p>
            <a:r>
              <a:rPr lang="es-ES" sz="1000" dirty="0" smtClean="0"/>
              <a:t>(NIA-ES 701, párr. 9)</a:t>
            </a:r>
            <a:endParaRPr lang="es-ES" sz="1000" dirty="0"/>
          </a:p>
        </p:txBody>
      </p:sp>
      <p:sp>
        <p:nvSpPr>
          <p:cNvPr id="9" name="Marcador de contenido 8"/>
          <p:cNvSpPr>
            <a:spLocks noGrp="1"/>
          </p:cNvSpPr>
          <p:nvPr>
            <p:ph idx="1"/>
          </p:nvPr>
        </p:nvSpPr>
        <p:spPr>
          <a:xfrm>
            <a:off x="356050" y="1825625"/>
            <a:ext cx="10997750" cy="4351338"/>
          </a:xfrm>
        </p:spPr>
        <p:txBody>
          <a:bodyPr/>
          <a:lstStyle/>
          <a:p>
            <a:pPr marL="0" indent="0" algn="ctr">
              <a:buNone/>
            </a:pPr>
            <a:r>
              <a:rPr lang="es-ES" b="1" dirty="0" smtClean="0">
                <a:ln w="0"/>
                <a:solidFill>
                  <a:srgbClr val="0070C0"/>
                </a:solidFill>
                <a:effectLst>
                  <a:outerShdw blurRad="38100" dist="19050" dir="2700000" algn="tl" rotWithShape="0">
                    <a:schemeClr val="dk1">
                      <a:alpha val="40000"/>
                    </a:schemeClr>
                  </a:outerShdw>
                </a:effectLst>
              </a:rPr>
              <a:t>TIPOS DE KAM</a:t>
            </a:r>
            <a:endParaRPr lang="es-ES" b="1" dirty="0">
              <a:ln w="0"/>
              <a:solidFill>
                <a:srgbClr val="0070C0"/>
              </a:solidFill>
              <a:effectLst>
                <a:outerShdw blurRad="38100" dist="19050" dir="2700000" algn="tl" rotWithShape="0">
                  <a:schemeClr val="dk1">
                    <a:alpha val="40000"/>
                  </a:schemeClr>
                </a:outerShdw>
              </a:effectLst>
            </a:endParaRPr>
          </a:p>
        </p:txBody>
      </p:sp>
      <p:sp>
        <p:nvSpPr>
          <p:cNvPr id="16" name="Proceso 15"/>
          <p:cNvSpPr/>
          <p:nvPr/>
        </p:nvSpPr>
        <p:spPr>
          <a:xfrm>
            <a:off x="538421" y="2398667"/>
            <a:ext cx="6323798" cy="827773"/>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A) AREAS DE MAYOR RIESGO DE INCORRECCIÓN MATERIAL (RIM), O LOS RIESGOS SIGNIFICATIVOS</a:t>
            </a:r>
            <a:endParaRPr lang="es-ES" dirty="0"/>
          </a:p>
        </p:txBody>
      </p:sp>
      <p:sp>
        <p:nvSpPr>
          <p:cNvPr id="18" name="Proceso 17"/>
          <p:cNvSpPr/>
          <p:nvPr/>
        </p:nvSpPr>
        <p:spPr>
          <a:xfrm>
            <a:off x="538421" y="3357143"/>
            <a:ext cx="6323798" cy="8277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 JUICIOS SIGNIFICATIVOS DEL AUDITOR RESPECTO DE LAS ÁREAS QUE REQUIEREN JUICIOS SIGNIFICATIVOS DE LA DIRECCIÓN</a:t>
            </a:r>
            <a:endParaRPr lang="es-ES" dirty="0"/>
          </a:p>
        </p:txBody>
      </p:sp>
      <p:sp>
        <p:nvSpPr>
          <p:cNvPr id="19" name="Proceso 18"/>
          <p:cNvSpPr/>
          <p:nvPr/>
        </p:nvSpPr>
        <p:spPr>
          <a:xfrm>
            <a:off x="536817" y="4315619"/>
            <a:ext cx="6323798" cy="827773"/>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C</a:t>
            </a:r>
            <a:r>
              <a:rPr lang="es-ES" dirty="0" smtClean="0"/>
              <a:t>) EFECTO DE HECHOS O TRANSACCIONES SIGNIFICATIVAS DURANTE EL PERÍODO</a:t>
            </a:r>
            <a:endParaRPr lang="es-ES" dirty="0"/>
          </a:p>
        </p:txBody>
      </p:sp>
      <p:sp>
        <p:nvSpPr>
          <p:cNvPr id="17" name="Flecha derecha 16"/>
          <p:cNvSpPr/>
          <p:nvPr/>
        </p:nvSpPr>
        <p:spPr>
          <a:xfrm>
            <a:off x="7044590" y="2633704"/>
            <a:ext cx="1309035" cy="357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CuadroTexto 19"/>
          <p:cNvSpPr txBox="1"/>
          <p:nvPr/>
        </p:nvSpPr>
        <p:spPr>
          <a:xfrm>
            <a:off x="8739891" y="2398667"/>
            <a:ext cx="2358037" cy="923330"/>
          </a:xfrm>
          <a:prstGeom prst="rect">
            <a:avLst/>
          </a:prstGeom>
          <a:noFill/>
        </p:spPr>
        <p:txBody>
          <a:bodyPr wrap="square" rtlCol="0">
            <a:spAutoFit/>
          </a:bodyPr>
          <a:lstStyle/>
          <a:p>
            <a:pPr algn="ctr"/>
            <a:r>
              <a:rPr lang="es-ES" dirty="0" smtClean="0"/>
              <a:t>Obligación en auditorías EIP y No EIP</a:t>
            </a:r>
          </a:p>
          <a:p>
            <a:pPr algn="ctr"/>
            <a:r>
              <a:rPr lang="es-ES" dirty="0" smtClean="0">
                <a:solidFill>
                  <a:srgbClr val="FF0000"/>
                </a:solidFill>
              </a:rPr>
              <a:t>¡Son los AMRA!</a:t>
            </a:r>
            <a:endParaRPr lang="es-ES" dirty="0">
              <a:solidFill>
                <a:srgbClr val="FF0000"/>
              </a:solidFill>
            </a:endParaRPr>
          </a:p>
        </p:txBody>
      </p:sp>
      <p:sp>
        <p:nvSpPr>
          <p:cNvPr id="22" name="Flecha derecha 21"/>
          <p:cNvSpPr/>
          <p:nvPr/>
        </p:nvSpPr>
        <p:spPr>
          <a:xfrm>
            <a:off x="7044590" y="3592180"/>
            <a:ext cx="1309035" cy="357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Flecha derecha 23"/>
          <p:cNvSpPr/>
          <p:nvPr/>
        </p:nvSpPr>
        <p:spPr>
          <a:xfrm>
            <a:off x="7041382" y="4550656"/>
            <a:ext cx="1309035" cy="357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CuadroTexto 24"/>
          <p:cNvSpPr txBox="1"/>
          <p:nvPr/>
        </p:nvSpPr>
        <p:spPr>
          <a:xfrm>
            <a:off x="8803181" y="3447863"/>
            <a:ext cx="2358037" cy="646331"/>
          </a:xfrm>
          <a:prstGeom prst="rect">
            <a:avLst/>
          </a:prstGeom>
          <a:noFill/>
        </p:spPr>
        <p:txBody>
          <a:bodyPr wrap="square" rtlCol="0">
            <a:spAutoFit/>
          </a:bodyPr>
          <a:lstStyle/>
          <a:p>
            <a:pPr algn="ctr"/>
            <a:r>
              <a:rPr lang="es-ES" dirty="0" smtClean="0"/>
              <a:t>Obligación sólo EIP</a:t>
            </a:r>
          </a:p>
          <a:p>
            <a:pPr algn="ctr"/>
            <a:r>
              <a:rPr lang="es-ES" dirty="0" smtClean="0"/>
              <a:t>Voluntaria para No EIP</a:t>
            </a:r>
            <a:endParaRPr lang="es-ES" dirty="0"/>
          </a:p>
        </p:txBody>
      </p:sp>
      <p:sp>
        <p:nvSpPr>
          <p:cNvPr id="26" name="CuadroTexto 25"/>
          <p:cNvSpPr txBox="1"/>
          <p:nvPr/>
        </p:nvSpPr>
        <p:spPr>
          <a:xfrm>
            <a:off x="8803181" y="4406339"/>
            <a:ext cx="2358037" cy="646331"/>
          </a:xfrm>
          <a:prstGeom prst="rect">
            <a:avLst/>
          </a:prstGeom>
          <a:noFill/>
        </p:spPr>
        <p:txBody>
          <a:bodyPr wrap="square" rtlCol="0">
            <a:spAutoFit/>
          </a:bodyPr>
          <a:lstStyle/>
          <a:p>
            <a:pPr algn="ctr"/>
            <a:r>
              <a:rPr lang="es-ES" dirty="0" smtClean="0"/>
              <a:t>Obligación sólo EIP</a:t>
            </a:r>
          </a:p>
          <a:p>
            <a:pPr algn="ctr"/>
            <a:r>
              <a:rPr lang="es-ES" dirty="0" smtClean="0"/>
              <a:t>Voluntaria para No EIP</a:t>
            </a:r>
            <a:endParaRPr lang="es-ES" dirty="0"/>
          </a:p>
        </p:txBody>
      </p:sp>
      <p:sp>
        <p:nvSpPr>
          <p:cNvPr id="21" name="CuadroTexto 20"/>
          <p:cNvSpPr txBox="1"/>
          <p:nvPr/>
        </p:nvSpPr>
        <p:spPr>
          <a:xfrm>
            <a:off x="2069431" y="5592441"/>
            <a:ext cx="7093819" cy="400110"/>
          </a:xfrm>
          <a:prstGeom prst="rect">
            <a:avLst/>
          </a:prstGeom>
          <a:noFill/>
        </p:spPr>
        <p:txBody>
          <a:bodyPr wrap="square" rtlCol="0">
            <a:spAutoFit/>
          </a:bodyPr>
          <a:lstStyle/>
          <a:p>
            <a:pPr algn="ctr"/>
            <a:r>
              <a:rPr lang="es-ES" sz="2000" i="1" dirty="0" smtClean="0">
                <a:solidFill>
                  <a:srgbClr val="0070C0"/>
                </a:solidFill>
              </a:rPr>
              <a:t>Ahora vamos a desgranar cada uno de estos apartados A), B) y C)…</a:t>
            </a:r>
            <a:endParaRPr lang="es-ES" sz="2000" i="1" dirty="0">
              <a:solidFill>
                <a:srgbClr val="0070C0"/>
              </a:solidFill>
            </a:endParaRPr>
          </a:p>
        </p:txBody>
      </p:sp>
      <p:pic>
        <p:nvPicPr>
          <p:cNvPr id="27" name="Imagen 26"/>
          <p:cNvPicPr>
            <a:picLocks noChangeAspect="1"/>
          </p:cNvPicPr>
          <p:nvPr/>
        </p:nvPicPr>
        <p:blipFill>
          <a:blip r:embed="rId3"/>
          <a:stretch>
            <a:fillRect/>
          </a:stretch>
        </p:blipFill>
        <p:spPr>
          <a:xfrm>
            <a:off x="10991567" y="2501974"/>
            <a:ext cx="724466" cy="724466"/>
          </a:xfrm>
          <a:prstGeom prst="rect">
            <a:avLst/>
          </a:prstGeom>
        </p:spPr>
      </p:pic>
      <p:sp>
        <p:nvSpPr>
          <p:cNvPr id="3" name="Marcador de número de diapositiva 2"/>
          <p:cNvSpPr>
            <a:spLocks noGrp="1"/>
          </p:cNvSpPr>
          <p:nvPr>
            <p:ph type="sldNum" sz="quarter" idx="12"/>
          </p:nvPr>
        </p:nvSpPr>
        <p:spPr/>
        <p:txBody>
          <a:bodyPr/>
          <a:lstStyle/>
          <a:p>
            <a:fld id="{D4BC23FD-7E1A-48C8-ADD2-663FC38AE843}" type="slidenum">
              <a:rPr lang="es-ES" smtClean="0"/>
              <a:t>37</a:t>
            </a:fld>
            <a:endParaRPr lang="es-ES"/>
          </a:p>
        </p:txBody>
      </p:sp>
    </p:spTree>
    <p:extLst>
      <p:ext uri="{BB962C8B-B14F-4D97-AF65-F5344CB8AC3E}">
        <p14:creationId xmlns:p14="http://schemas.microsoft.com/office/powerpoint/2010/main" val="316378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6" grpId="0" animBg="1"/>
      <p:bldP spid="18" grpId="0" animBg="1"/>
      <p:bldP spid="19" grpId="0" animBg="1"/>
      <p:bldP spid="17" grpId="0" animBg="1"/>
      <p:bldP spid="20" grpId="0"/>
      <p:bldP spid="22" grpId="0" animBg="1"/>
      <p:bldP spid="24" grpId="0" animBg="1"/>
      <p:bldP spid="25" grpId="0"/>
      <p:bldP spid="26"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315" y="623459"/>
            <a:ext cx="10515600" cy="1325563"/>
          </a:xfrm>
        </p:spPr>
        <p:txBody>
          <a:bodyPr>
            <a:normAutofit/>
          </a:bodyPr>
          <a:lstStyle/>
          <a:p>
            <a:pPr algn="ctr"/>
            <a:r>
              <a:rPr lang="es-ES" b="1" dirty="0" smtClean="0"/>
              <a:t/>
            </a:r>
            <a:br>
              <a:rPr lang="es-ES" b="1" dirty="0" smtClean="0"/>
            </a:br>
            <a:r>
              <a:rPr lang="es-ES" b="1" dirty="0" smtClean="0"/>
              <a:t>Determinación de las KAM</a:t>
            </a: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559276" y="6234810"/>
            <a:ext cx="2468070" cy="246221"/>
          </a:xfrm>
          <a:prstGeom prst="rect">
            <a:avLst/>
          </a:prstGeom>
          <a:noFill/>
        </p:spPr>
        <p:txBody>
          <a:bodyPr wrap="square" rtlCol="0">
            <a:spAutoFit/>
          </a:bodyPr>
          <a:lstStyle/>
          <a:p>
            <a:r>
              <a:rPr lang="es-ES" sz="1000" dirty="0" smtClean="0"/>
              <a:t>(NIA-ES 701, párr. 9)</a:t>
            </a:r>
            <a:endParaRPr lang="es-ES" sz="1000" dirty="0"/>
          </a:p>
        </p:txBody>
      </p:sp>
      <p:sp>
        <p:nvSpPr>
          <p:cNvPr id="9" name="Marcador de contenido 8"/>
          <p:cNvSpPr>
            <a:spLocks noGrp="1"/>
          </p:cNvSpPr>
          <p:nvPr>
            <p:ph idx="1"/>
          </p:nvPr>
        </p:nvSpPr>
        <p:spPr>
          <a:xfrm>
            <a:off x="356050" y="1825625"/>
            <a:ext cx="10997750" cy="4351338"/>
          </a:xfrm>
        </p:spPr>
        <p:txBody>
          <a:bodyPr/>
          <a:lstStyle/>
          <a:p>
            <a:pPr marL="0" indent="0" algn="ctr">
              <a:buNone/>
            </a:pPr>
            <a:r>
              <a:rPr lang="es-ES" b="1" dirty="0" smtClean="0">
                <a:ln w="0"/>
                <a:solidFill>
                  <a:srgbClr val="0070C0"/>
                </a:solidFill>
                <a:effectLst>
                  <a:outerShdw blurRad="38100" dist="19050" dir="2700000" algn="tl" rotWithShape="0">
                    <a:schemeClr val="dk1">
                      <a:alpha val="40000"/>
                    </a:schemeClr>
                  </a:outerShdw>
                </a:effectLst>
              </a:rPr>
              <a:t>TIPOS DE KAM</a:t>
            </a:r>
            <a:endParaRPr lang="es-ES" b="1" dirty="0">
              <a:ln w="0"/>
              <a:solidFill>
                <a:srgbClr val="0070C0"/>
              </a:solidFill>
              <a:effectLst>
                <a:outerShdw blurRad="38100" dist="19050" dir="2700000" algn="tl" rotWithShape="0">
                  <a:schemeClr val="dk1">
                    <a:alpha val="40000"/>
                  </a:schemeClr>
                </a:outerShdw>
              </a:effectLst>
            </a:endParaRPr>
          </a:p>
        </p:txBody>
      </p:sp>
      <p:sp>
        <p:nvSpPr>
          <p:cNvPr id="16" name="Proceso 15"/>
          <p:cNvSpPr/>
          <p:nvPr/>
        </p:nvSpPr>
        <p:spPr>
          <a:xfrm>
            <a:off x="2693026" y="2358872"/>
            <a:ext cx="6323798" cy="827773"/>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A) AREAS DE MAYOR RIESGO DE INCORRECCIÓN MATERIAL (RIM), O LOS RIESGOS SIGNIFICATIVOS</a:t>
            </a:r>
            <a:endParaRPr lang="es-ES" dirty="0"/>
          </a:p>
        </p:txBody>
      </p:sp>
      <p:sp>
        <p:nvSpPr>
          <p:cNvPr id="18" name="Proceso 17"/>
          <p:cNvSpPr/>
          <p:nvPr/>
        </p:nvSpPr>
        <p:spPr>
          <a:xfrm>
            <a:off x="2693026" y="3282048"/>
            <a:ext cx="6323798" cy="827773"/>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65000"/>
                  </a:schemeClr>
                </a:solidFill>
              </a:rPr>
              <a:t>B) JUICIOS SIGNIFICATIVOS DEL AUDITOR RESPECTO DE LAS ÁREAS QUE REQUIEREN JUICIOS SIGNIFICATIVOS DE LA DIRECCIÓN</a:t>
            </a:r>
            <a:endParaRPr lang="es-ES" dirty="0">
              <a:solidFill>
                <a:schemeClr val="bg1">
                  <a:lumMod val="65000"/>
                </a:schemeClr>
              </a:solidFill>
            </a:endParaRPr>
          </a:p>
        </p:txBody>
      </p:sp>
      <p:sp>
        <p:nvSpPr>
          <p:cNvPr id="19" name="Proceso 18"/>
          <p:cNvSpPr/>
          <p:nvPr/>
        </p:nvSpPr>
        <p:spPr>
          <a:xfrm>
            <a:off x="2693026" y="4205224"/>
            <a:ext cx="6323798" cy="827773"/>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lumMod val="65000"/>
                  </a:schemeClr>
                </a:solidFill>
              </a:rPr>
              <a:t>C) EFECTO DE HECHOS O TRANSACCIONES SIGNIFICATIVAS DURANTE EL PERÍODO</a:t>
            </a:r>
          </a:p>
        </p:txBody>
      </p:sp>
      <p:sp>
        <p:nvSpPr>
          <p:cNvPr id="3" name="Marcador de número de diapositiva 2"/>
          <p:cNvSpPr>
            <a:spLocks noGrp="1"/>
          </p:cNvSpPr>
          <p:nvPr>
            <p:ph type="sldNum" sz="quarter" idx="12"/>
          </p:nvPr>
        </p:nvSpPr>
        <p:spPr/>
        <p:txBody>
          <a:bodyPr/>
          <a:lstStyle/>
          <a:p>
            <a:fld id="{D4BC23FD-7E1A-48C8-ADD2-663FC38AE843}" type="slidenum">
              <a:rPr lang="es-ES" smtClean="0"/>
              <a:t>38</a:t>
            </a:fld>
            <a:endParaRPr lang="es-ES"/>
          </a:p>
        </p:txBody>
      </p:sp>
    </p:spTree>
    <p:extLst>
      <p:ext uri="{BB962C8B-B14F-4D97-AF65-F5344CB8AC3E}">
        <p14:creationId xmlns:p14="http://schemas.microsoft.com/office/powerpoint/2010/main" val="3917777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315" y="623459"/>
            <a:ext cx="10515600" cy="579699"/>
          </a:xfrm>
        </p:spPr>
        <p:txBody>
          <a:bodyPr>
            <a:normAutofit fontScale="90000"/>
          </a:bodyPr>
          <a:lstStyle/>
          <a:p>
            <a:pPr algn="ctr"/>
            <a:r>
              <a:rPr lang="es-ES" b="1" dirty="0" smtClean="0"/>
              <a:t/>
            </a:r>
            <a:br>
              <a:rPr lang="es-ES" b="1" dirty="0" smtClean="0"/>
            </a:br>
            <a:r>
              <a:rPr lang="es-ES" b="1" dirty="0" smtClean="0"/>
              <a:t>Determinación de las KAM</a:t>
            </a: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501315" y="5930742"/>
            <a:ext cx="5713368" cy="246221"/>
          </a:xfrm>
          <a:prstGeom prst="rect">
            <a:avLst/>
          </a:prstGeom>
          <a:noFill/>
        </p:spPr>
        <p:txBody>
          <a:bodyPr wrap="square" rtlCol="0">
            <a:spAutoFit/>
          </a:bodyPr>
          <a:lstStyle/>
          <a:p>
            <a:r>
              <a:rPr lang="es-ES" sz="1000" dirty="0" smtClean="0"/>
              <a:t>(NIA-ES 701, párr. 9 y A19-A22: NIA-ES 260 (Revisada), párr. 15 y A13; NIA-ES 315)</a:t>
            </a:r>
            <a:endParaRPr lang="es-ES" sz="1000" dirty="0"/>
          </a:p>
        </p:txBody>
      </p:sp>
      <p:sp>
        <p:nvSpPr>
          <p:cNvPr id="9" name="Marcador de contenido 8"/>
          <p:cNvSpPr>
            <a:spLocks noGrp="1"/>
          </p:cNvSpPr>
          <p:nvPr>
            <p:ph idx="1"/>
          </p:nvPr>
        </p:nvSpPr>
        <p:spPr>
          <a:xfrm>
            <a:off x="423427" y="1764213"/>
            <a:ext cx="10997750" cy="4351338"/>
          </a:xfrm>
        </p:spPr>
        <p:txBody>
          <a:bodyPr/>
          <a:lstStyle/>
          <a:p>
            <a:pPr marL="0" indent="0" algn="ctr">
              <a:buNone/>
            </a:pPr>
            <a:r>
              <a:rPr lang="es-ES" b="1" dirty="0" smtClean="0">
                <a:ln w="0"/>
                <a:solidFill>
                  <a:srgbClr val="0070C0"/>
                </a:solidFill>
                <a:effectLst>
                  <a:outerShdw blurRad="38100" dist="19050" dir="2700000" algn="tl" rotWithShape="0">
                    <a:schemeClr val="dk1">
                      <a:alpha val="40000"/>
                    </a:schemeClr>
                  </a:outerShdw>
                </a:effectLst>
              </a:rPr>
              <a:t> </a:t>
            </a:r>
            <a:endParaRPr lang="es-ES" b="1" dirty="0">
              <a:ln w="0"/>
              <a:solidFill>
                <a:srgbClr val="0070C0"/>
              </a:solidFill>
              <a:effectLst>
                <a:outerShdw blurRad="38100" dist="19050" dir="2700000" algn="tl" rotWithShape="0">
                  <a:schemeClr val="dk1">
                    <a:alpha val="40000"/>
                  </a:schemeClr>
                </a:outerShdw>
              </a:effectLst>
            </a:endParaRPr>
          </a:p>
        </p:txBody>
      </p:sp>
      <p:sp>
        <p:nvSpPr>
          <p:cNvPr id="16" name="Proceso 15"/>
          <p:cNvSpPr/>
          <p:nvPr/>
        </p:nvSpPr>
        <p:spPr>
          <a:xfrm>
            <a:off x="501315" y="2114780"/>
            <a:ext cx="2092207" cy="2909607"/>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A) AREAS DE MAYOR RIESGO DE INCORRECCIÓN MATERIAL (RIM), O LOS RIESGOS SIGNIFICATIVOS (RRSS)</a:t>
            </a:r>
            <a:endParaRPr lang="es-ES" dirty="0"/>
          </a:p>
        </p:txBody>
      </p:sp>
      <p:sp>
        <p:nvSpPr>
          <p:cNvPr id="8" name="Proceso alternativo 7"/>
          <p:cNvSpPr/>
          <p:nvPr/>
        </p:nvSpPr>
        <p:spPr>
          <a:xfrm>
            <a:off x="2758440" y="2104484"/>
            <a:ext cx="2198973" cy="116199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t>Debe </a:t>
            </a:r>
            <a:r>
              <a:rPr lang="es-ES" b="1" u="sng" dirty="0"/>
              <a:t>comunicar </a:t>
            </a:r>
            <a:r>
              <a:rPr lang="es-ES" dirty="0"/>
              <a:t>a RGE los </a:t>
            </a:r>
            <a:r>
              <a:rPr lang="es-ES" dirty="0" smtClean="0"/>
              <a:t>RRSS</a:t>
            </a:r>
            <a:endParaRPr lang="es-ES" dirty="0"/>
          </a:p>
        </p:txBody>
      </p:sp>
      <p:sp>
        <p:nvSpPr>
          <p:cNvPr id="15" name="Proceso alternativo 14"/>
          <p:cNvSpPr/>
          <p:nvPr/>
        </p:nvSpPr>
        <p:spPr>
          <a:xfrm>
            <a:off x="2758441" y="3343221"/>
            <a:ext cx="4548883" cy="16811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t>Puede comunicar</a:t>
            </a:r>
            <a:r>
              <a:rPr lang="es-ES" dirty="0" smtClean="0"/>
              <a:t> </a:t>
            </a:r>
            <a:r>
              <a:rPr lang="es-ES" dirty="0"/>
              <a:t>a RGE </a:t>
            </a:r>
            <a:r>
              <a:rPr lang="es-ES" dirty="0" smtClean="0"/>
              <a:t>cómo va a abordar los RIM en su trabajo </a:t>
            </a:r>
          </a:p>
          <a:p>
            <a:pPr algn="ctr"/>
            <a:r>
              <a:rPr lang="es-ES" dirty="0" smtClean="0"/>
              <a:t>(con cuidado para no disminuir la eficacia de la auditoría)</a:t>
            </a:r>
            <a:endParaRPr lang="es-ES" dirty="0"/>
          </a:p>
        </p:txBody>
      </p:sp>
      <p:sp>
        <p:nvSpPr>
          <p:cNvPr id="17" name="Proceso alternativo 16"/>
          <p:cNvSpPr/>
          <p:nvPr/>
        </p:nvSpPr>
        <p:spPr>
          <a:xfrm>
            <a:off x="5013429" y="2104484"/>
            <a:ext cx="2295586" cy="56789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Juicios significativos</a:t>
            </a:r>
            <a:endParaRPr lang="es-ES" dirty="0"/>
          </a:p>
        </p:txBody>
      </p:sp>
      <p:sp>
        <p:nvSpPr>
          <p:cNvPr id="20" name="Proceso alternativo 19"/>
          <p:cNvSpPr/>
          <p:nvPr/>
        </p:nvSpPr>
        <p:spPr>
          <a:xfrm>
            <a:off x="5011738" y="2698589"/>
            <a:ext cx="2295586" cy="56789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Transacciones atípicas importantes</a:t>
            </a:r>
            <a:endParaRPr lang="es-ES" dirty="0"/>
          </a:p>
        </p:txBody>
      </p:sp>
      <p:sp>
        <p:nvSpPr>
          <p:cNvPr id="12" name="Cerrar llave 11"/>
          <p:cNvSpPr/>
          <p:nvPr/>
        </p:nvSpPr>
        <p:spPr>
          <a:xfrm>
            <a:off x="7361649" y="1986059"/>
            <a:ext cx="181131" cy="1357162"/>
          </a:xfrm>
          <a:prstGeom prst="rightBrace">
            <a:avLst>
              <a:gd name="adj1" fmla="val 8333"/>
              <a:gd name="adj2" fmla="val 4771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14" name="CuadroTexto 13"/>
          <p:cNvSpPr txBox="1"/>
          <p:nvPr/>
        </p:nvSpPr>
        <p:spPr>
          <a:xfrm>
            <a:off x="7690585" y="2104484"/>
            <a:ext cx="1684422" cy="1200329"/>
          </a:xfrm>
          <a:prstGeom prst="rect">
            <a:avLst/>
          </a:prstGeom>
          <a:noFill/>
        </p:spPr>
        <p:txBody>
          <a:bodyPr wrap="square" rtlCol="0">
            <a:spAutoFit/>
          </a:bodyPr>
          <a:lstStyle/>
          <a:p>
            <a:pPr algn="ctr"/>
            <a:r>
              <a:rPr lang="es-ES" dirty="0" smtClean="0"/>
              <a:t>¿Todos los RRSS requieren</a:t>
            </a:r>
          </a:p>
          <a:p>
            <a:pPr algn="ctr"/>
            <a:r>
              <a:rPr lang="es-ES" dirty="0" smtClean="0">
                <a:ln w="0"/>
                <a:solidFill>
                  <a:schemeClr val="accent1"/>
                </a:solidFill>
                <a:effectLst>
                  <a:outerShdw blurRad="38100" dist="25400" dir="5400000" algn="ctr" rotWithShape="0">
                    <a:srgbClr val="6E747A">
                      <a:alpha val="43000"/>
                    </a:srgbClr>
                  </a:outerShdw>
                </a:effectLst>
              </a:rPr>
              <a:t>ATENCIÓN SIGNIFICATIVA?</a:t>
            </a:r>
            <a:endParaRPr lang="es-ES" dirty="0">
              <a:ln w="0"/>
              <a:solidFill>
                <a:schemeClr val="accent1"/>
              </a:solidFill>
              <a:effectLst>
                <a:outerShdw blurRad="38100" dist="25400" dir="5400000" algn="ctr" rotWithShape="0">
                  <a:srgbClr val="6E747A">
                    <a:alpha val="43000"/>
                  </a:srgbClr>
                </a:outerShdw>
              </a:effectLst>
            </a:endParaRPr>
          </a:p>
        </p:txBody>
      </p:sp>
      <p:sp>
        <p:nvSpPr>
          <p:cNvPr id="21" name="Flecha derecha 20"/>
          <p:cNvSpPr/>
          <p:nvPr/>
        </p:nvSpPr>
        <p:spPr>
          <a:xfrm>
            <a:off x="9429917" y="2343912"/>
            <a:ext cx="930917" cy="539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CuadroTexto 21"/>
          <p:cNvSpPr txBox="1"/>
          <p:nvPr/>
        </p:nvSpPr>
        <p:spPr>
          <a:xfrm>
            <a:off x="10454324" y="2236596"/>
            <a:ext cx="1441311" cy="646331"/>
          </a:xfrm>
          <a:prstGeom prst="rect">
            <a:avLst/>
          </a:prstGeom>
          <a:solidFill>
            <a:schemeClr val="accent4"/>
          </a:solidFill>
        </p:spPr>
        <p:txBody>
          <a:bodyPr wrap="square" rtlCol="0">
            <a:spAutoFit/>
          </a:bodyPr>
          <a:lstStyle/>
          <a:p>
            <a:pPr algn="ctr"/>
            <a:r>
              <a:rPr lang="es-ES" dirty="0" smtClean="0"/>
              <a:t>¡NO TIENE PORQUÉ!</a:t>
            </a:r>
            <a:endParaRPr lang="es-ES" dirty="0"/>
          </a:p>
        </p:txBody>
      </p:sp>
      <p:sp>
        <p:nvSpPr>
          <p:cNvPr id="24" name="Flecha derecha 23"/>
          <p:cNvSpPr/>
          <p:nvPr/>
        </p:nvSpPr>
        <p:spPr>
          <a:xfrm rot="1191847">
            <a:off x="7479681" y="4182489"/>
            <a:ext cx="543475" cy="539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CuadroTexto 24"/>
          <p:cNvSpPr txBox="1"/>
          <p:nvPr/>
        </p:nvSpPr>
        <p:spPr>
          <a:xfrm>
            <a:off x="8083707" y="3920638"/>
            <a:ext cx="1583356" cy="1477328"/>
          </a:xfrm>
          <a:prstGeom prst="rect">
            <a:avLst/>
          </a:prstGeom>
          <a:noFill/>
        </p:spPr>
        <p:txBody>
          <a:bodyPr wrap="square" rtlCol="0">
            <a:spAutoFit/>
          </a:bodyPr>
          <a:lstStyle/>
          <a:p>
            <a:pPr algn="ctr"/>
            <a:r>
              <a:rPr lang="es-ES" dirty="0" smtClean="0"/>
              <a:t>Puede haber cambios de valoración de RIM durante la auditoría </a:t>
            </a:r>
            <a:endParaRPr lang="es-ES" dirty="0"/>
          </a:p>
        </p:txBody>
      </p:sp>
      <p:sp>
        <p:nvSpPr>
          <p:cNvPr id="26" name="Flecha derecha 25"/>
          <p:cNvSpPr/>
          <p:nvPr/>
        </p:nvSpPr>
        <p:spPr>
          <a:xfrm>
            <a:off x="9710327" y="4389794"/>
            <a:ext cx="543475" cy="539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CuadroTexto 26"/>
          <p:cNvSpPr txBox="1"/>
          <p:nvPr/>
        </p:nvSpPr>
        <p:spPr>
          <a:xfrm>
            <a:off x="10253802" y="4183804"/>
            <a:ext cx="1822783" cy="923330"/>
          </a:xfrm>
          <a:prstGeom prst="rect">
            <a:avLst/>
          </a:prstGeom>
          <a:noFill/>
        </p:spPr>
        <p:txBody>
          <a:bodyPr wrap="square" rtlCol="0">
            <a:spAutoFit/>
          </a:bodyPr>
          <a:lstStyle/>
          <a:p>
            <a:pPr algn="ctr"/>
            <a:r>
              <a:rPr lang="es-ES" dirty="0" smtClean="0"/>
              <a:t>Requiere nuevas comunicaciones con RGE</a:t>
            </a:r>
            <a:endParaRPr lang="es-ES" dirty="0"/>
          </a:p>
        </p:txBody>
      </p:sp>
      <p:sp>
        <p:nvSpPr>
          <p:cNvPr id="28" name="CuadroTexto 27"/>
          <p:cNvSpPr txBox="1"/>
          <p:nvPr/>
        </p:nvSpPr>
        <p:spPr>
          <a:xfrm>
            <a:off x="501315" y="5397966"/>
            <a:ext cx="9165748" cy="369332"/>
          </a:xfrm>
          <a:prstGeom prst="rect">
            <a:avLst/>
          </a:prstGeom>
          <a:noFill/>
        </p:spPr>
        <p:txBody>
          <a:bodyPr wrap="square" rtlCol="0">
            <a:spAutoFit/>
          </a:bodyPr>
          <a:lstStyle/>
          <a:p>
            <a:r>
              <a:rPr lang="es-ES" i="1" dirty="0" smtClean="0">
                <a:solidFill>
                  <a:srgbClr val="0070C0"/>
                </a:solidFill>
              </a:rPr>
              <a:t>En definitiva: el auditor deberá considerar las COMUNICACIONES con RGE por estas cuestiones</a:t>
            </a:r>
            <a:endParaRPr lang="es-ES" i="1" dirty="0">
              <a:solidFill>
                <a:srgbClr val="0070C0"/>
              </a:solidFill>
            </a:endParaRPr>
          </a:p>
        </p:txBody>
      </p:sp>
      <p:sp>
        <p:nvSpPr>
          <p:cNvPr id="3" name="Marcador de número de diapositiva 2"/>
          <p:cNvSpPr>
            <a:spLocks noGrp="1"/>
          </p:cNvSpPr>
          <p:nvPr>
            <p:ph type="sldNum" sz="quarter" idx="12"/>
          </p:nvPr>
        </p:nvSpPr>
        <p:spPr/>
        <p:txBody>
          <a:bodyPr/>
          <a:lstStyle/>
          <a:p>
            <a:fld id="{D4BC23FD-7E1A-48C8-ADD2-663FC38AE843}" type="slidenum">
              <a:rPr lang="es-ES" smtClean="0"/>
              <a:t>39</a:t>
            </a:fld>
            <a:endParaRPr lang="es-ES"/>
          </a:p>
        </p:txBody>
      </p:sp>
    </p:spTree>
    <p:extLst>
      <p:ext uri="{BB962C8B-B14F-4D97-AF65-F5344CB8AC3E}">
        <p14:creationId xmlns:p14="http://schemas.microsoft.com/office/powerpoint/2010/main" val="247274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15" grpId="0" animBg="1"/>
      <p:bldP spid="17" grpId="0" animBg="1"/>
      <p:bldP spid="20" grpId="0" animBg="1"/>
      <p:bldP spid="14" grpId="0"/>
      <p:bldP spid="21" grpId="0" animBg="1"/>
      <p:bldP spid="22" grpId="0" animBg="1"/>
      <p:bldP spid="24" grpId="0" animBg="1"/>
      <p:bldP spid="25" grpId="0"/>
      <p:bldP spid="26" grpId="0" animBg="1"/>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t/>
            </a:r>
            <a:br>
              <a:rPr lang="es-ES" b="1" dirty="0" smtClean="0"/>
            </a:br>
            <a:r>
              <a:rPr lang="es-ES" b="1" dirty="0" smtClean="0"/>
              <a:t>¿Por qué es tan importante esta</a:t>
            </a:r>
            <a:br>
              <a:rPr lang="es-ES" b="1" dirty="0" smtClean="0"/>
            </a:br>
            <a:r>
              <a:rPr lang="es-ES" b="1" dirty="0" smtClean="0"/>
              <a:t>nueva Resolución?</a:t>
            </a:r>
            <a:endParaRPr lang="es-ES" b="1" dirty="0"/>
          </a:p>
        </p:txBody>
      </p:sp>
      <p:sp>
        <p:nvSpPr>
          <p:cNvPr id="3" name="Marcador de contenido 2"/>
          <p:cNvSpPr>
            <a:spLocks noGrp="1"/>
          </p:cNvSpPr>
          <p:nvPr>
            <p:ph idx="1"/>
          </p:nvPr>
        </p:nvSpPr>
        <p:spPr>
          <a:xfrm>
            <a:off x="838199" y="1825625"/>
            <a:ext cx="6274699" cy="3563671"/>
          </a:xfrm>
        </p:spPr>
        <p:txBody>
          <a:bodyPr>
            <a:normAutofit fontScale="92500" lnSpcReduction="10000"/>
          </a:bodyPr>
          <a:lstStyle/>
          <a:p>
            <a:pPr algn="just"/>
            <a:r>
              <a:rPr lang="es-ES" dirty="0" smtClean="0"/>
              <a:t>Porque modifica el informe de auditoría y ello, a su vez, supone cambios de relevancia en la forma de trabajar y documentar la auditoría, además de la modificación de varias normas: 260, 510, 570, 700, 705, 706, 720 y 805.</a:t>
            </a:r>
          </a:p>
          <a:p>
            <a:pPr algn="just"/>
            <a:r>
              <a:rPr lang="es-ES" dirty="0" smtClean="0"/>
              <a:t>Se introduce una nueva NIA-ES: 701 (inclusión en el informe de auditoría de cuentas anuales de información sobre las cuestiones clave de la auditoría realizada).</a:t>
            </a:r>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pic>
        <p:nvPicPr>
          <p:cNvPr id="8" name="Imagen 7"/>
          <p:cNvPicPr>
            <a:picLocks noChangeAspect="1"/>
          </p:cNvPicPr>
          <p:nvPr/>
        </p:nvPicPr>
        <p:blipFill>
          <a:blip r:embed="rId3"/>
          <a:stretch>
            <a:fillRect/>
          </a:stretch>
        </p:blipFill>
        <p:spPr>
          <a:xfrm>
            <a:off x="7711710" y="1058128"/>
            <a:ext cx="3319026" cy="4276648"/>
          </a:xfrm>
          <a:prstGeom prst="rect">
            <a:avLst/>
          </a:prstGeom>
        </p:spPr>
      </p:pic>
      <p:sp>
        <p:nvSpPr>
          <p:cNvPr id="5" name="Marcador de número de diapositiva 4"/>
          <p:cNvSpPr>
            <a:spLocks noGrp="1"/>
          </p:cNvSpPr>
          <p:nvPr>
            <p:ph type="sldNum" sz="quarter" idx="12"/>
          </p:nvPr>
        </p:nvSpPr>
        <p:spPr/>
        <p:txBody>
          <a:bodyPr/>
          <a:lstStyle/>
          <a:p>
            <a:fld id="{D4BC23FD-7E1A-48C8-ADD2-663FC38AE843}" type="slidenum">
              <a:rPr lang="es-ES" smtClean="0"/>
              <a:t>4</a:t>
            </a:fld>
            <a:endParaRPr lang="es-ES"/>
          </a:p>
        </p:txBody>
      </p:sp>
    </p:spTree>
    <p:extLst>
      <p:ext uri="{BB962C8B-B14F-4D97-AF65-F5344CB8AC3E}">
        <p14:creationId xmlns:p14="http://schemas.microsoft.com/office/powerpoint/2010/main" val="237771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315" y="623459"/>
            <a:ext cx="10515600" cy="1325563"/>
          </a:xfrm>
        </p:spPr>
        <p:txBody>
          <a:bodyPr>
            <a:normAutofit/>
          </a:bodyPr>
          <a:lstStyle/>
          <a:p>
            <a:pPr algn="ctr"/>
            <a:r>
              <a:rPr lang="es-ES" b="1" dirty="0" smtClean="0"/>
              <a:t/>
            </a:r>
            <a:br>
              <a:rPr lang="es-ES" b="1" dirty="0" smtClean="0"/>
            </a:br>
            <a:r>
              <a:rPr lang="es-ES" b="1" dirty="0" smtClean="0"/>
              <a:t>Determinación de las KAM</a:t>
            </a: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559276" y="6234810"/>
            <a:ext cx="2468070" cy="246221"/>
          </a:xfrm>
          <a:prstGeom prst="rect">
            <a:avLst/>
          </a:prstGeom>
          <a:noFill/>
        </p:spPr>
        <p:txBody>
          <a:bodyPr wrap="square" rtlCol="0">
            <a:spAutoFit/>
          </a:bodyPr>
          <a:lstStyle/>
          <a:p>
            <a:r>
              <a:rPr lang="es-ES" sz="1000" dirty="0" smtClean="0"/>
              <a:t>(NIA-ES 701, párr. 9)</a:t>
            </a:r>
            <a:endParaRPr lang="es-ES" sz="1000" dirty="0"/>
          </a:p>
        </p:txBody>
      </p:sp>
      <p:sp>
        <p:nvSpPr>
          <p:cNvPr id="9" name="Marcador de contenido 8"/>
          <p:cNvSpPr>
            <a:spLocks noGrp="1"/>
          </p:cNvSpPr>
          <p:nvPr>
            <p:ph idx="1"/>
          </p:nvPr>
        </p:nvSpPr>
        <p:spPr>
          <a:xfrm>
            <a:off x="356050" y="1825625"/>
            <a:ext cx="10997750" cy="4351338"/>
          </a:xfrm>
        </p:spPr>
        <p:txBody>
          <a:bodyPr/>
          <a:lstStyle/>
          <a:p>
            <a:pPr marL="0" indent="0" algn="ctr">
              <a:buNone/>
            </a:pPr>
            <a:r>
              <a:rPr lang="es-ES" b="1" dirty="0" smtClean="0">
                <a:ln w="0"/>
                <a:solidFill>
                  <a:srgbClr val="0070C0"/>
                </a:solidFill>
                <a:effectLst>
                  <a:outerShdw blurRad="38100" dist="19050" dir="2700000" algn="tl" rotWithShape="0">
                    <a:schemeClr val="dk1">
                      <a:alpha val="40000"/>
                    </a:schemeClr>
                  </a:outerShdw>
                </a:effectLst>
              </a:rPr>
              <a:t>TIPOS DE KAM</a:t>
            </a:r>
            <a:endParaRPr lang="es-ES" b="1" dirty="0">
              <a:ln w="0"/>
              <a:solidFill>
                <a:srgbClr val="0070C0"/>
              </a:solidFill>
              <a:effectLst>
                <a:outerShdw blurRad="38100" dist="19050" dir="2700000" algn="tl" rotWithShape="0">
                  <a:schemeClr val="dk1">
                    <a:alpha val="40000"/>
                  </a:schemeClr>
                </a:outerShdw>
              </a:effectLst>
            </a:endParaRPr>
          </a:p>
        </p:txBody>
      </p:sp>
      <p:sp>
        <p:nvSpPr>
          <p:cNvPr id="16" name="Proceso 15"/>
          <p:cNvSpPr/>
          <p:nvPr/>
        </p:nvSpPr>
        <p:spPr>
          <a:xfrm>
            <a:off x="2693026" y="2358872"/>
            <a:ext cx="6323798" cy="827773"/>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lumMod val="65000"/>
                  </a:schemeClr>
                </a:solidFill>
              </a:rPr>
              <a:t>A) AREAS DE MAYOR RIESGO DE INCORRECCIÓN MATERIAL (RIM), O LOS RIESGOS SIGNIFICATIVOS</a:t>
            </a:r>
          </a:p>
        </p:txBody>
      </p:sp>
      <p:sp>
        <p:nvSpPr>
          <p:cNvPr id="18" name="Proceso 17"/>
          <p:cNvSpPr/>
          <p:nvPr/>
        </p:nvSpPr>
        <p:spPr>
          <a:xfrm>
            <a:off x="2693026" y="3282048"/>
            <a:ext cx="6323798" cy="8277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 JUICIOS SIGNIFICATIVOS DEL AUDITOR RESPECTO DE LAS ÁREAS QUE REQUIEREN JUICIOS SIGNIFICATIVOS DE LA DIRECCIÓN</a:t>
            </a:r>
            <a:endParaRPr lang="es-ES" dirty="0"/>
          </a:p>
        </p:txBody>
      </p:sp>
      <p:sp>
        <p:nvSpPr>
          <p:cNvPr id="19" name="Proceso 18"/>
          <p:cNvSpPr/>
          <p:nvPr/>
        </p:nvSpPr>
        <p:spPr>
          <a:xfrm>
            <a:off x="2693026" y="4205224"/>
            <a:ext cx="6323798" cy="827773"/>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lumMod val="65000"/>
                  </a:schemeClr>
                </a:solidFill>
              </a:rPr>
              <a:t>C) EFECTO DE HECHOS O TRANSACCIONES SIGNIFICATIVAS DURANTE EL PERÍODO</a:t>
            </a:r>
          </a:p>
        </p:txBody>
      </p:sp>
      <p:sp>
        <p:nvSpPr>
          <p:cNvPr id="3" name="Marcador de número de diapositiva 2"/>
          <p:cNvSpPr>
            <a:spLocks noGrp="1"/>
          </p:cNvSpPr>
          <p:nvPr>
            <p:ph type="sldNum" sz="quarter" idx="12"/>
          </p:nvPr>
        </p:nvSpPr>
        <p:spPr/>
        <p:txBody>
          <a:bodyPr/>
          <a:lstStyle/>
          <a:p>
            <a:fld id="{D4BC23FD-7E1A-48C8-ADD2-663FC38AE843}" type="slidenum">
              <a:rPr lang="es-ES" smtClean="0"/>
              <a:t>40</a:t>
            </a:fld>
            <a:endParaRPr lang="es-ES"/>
          </a:p>
        </p:txBody>
      </p:sp>
    </p:spTree>
    <p:extLst>
      <p:ext uri="{BB962C8B-B14F-4D97-AF65-F5344CB8AC3E}">
        <p14:creationId xmlns:p14="http://schemas.microsoft.com/office/powerpoint/2010/main" val="195462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4052" y="473198"/>
            <a:ext cx="10515600" cy="509426"/>
          </a:xfrm>
        </p:spPr>
        <p:txBody>
          <a:bodyPr>
            <a:normAutofit fontScale="90000"/>
          </a:bodyPr>
          <a:lstStyle/>
          <a:p>
            <a:pPr algn="ctr"/>
            <a:r>
              <a:rPr lang="es-ES" b="1" dirty="0" smtClean="0"/>
              <a:t/>
            </a:r>
            <a:br>
              <a:rPr lang="es-ES" b="1" dirty="0" smtClean="0"/>
            </a:br>
            <a:r>
              <a:rPr lang="es-ES" b="1" dirty="0" smtClean="0"/>
              <a:t>Determinación de las KAM</a:t>
            </a: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129303" y="6356350"/>
            <a:ext cx="4155417" cy="400110"/>
          </a:xfrm>
          <a:prstGeom prst="rect">
            <a:avLst/>
          </a:prstGeom>
          <a:noFill/>
        </p:spPr>
        <p:txBody>
          <a:bodyPr wrap="square" rtlCol="0">
            <a:spAutoFit/>
          </a:bodyPr>
          <a:lstStyle/>
          <a:p>
            <a:r>
              <a:rPr lang="es-ES" sz="1000" dirty="0" smtClean="0"/>
              <a:t>(NIA-ES 701, párr. 9, A23-A24; NIA-ES 260 (Revisada), NIA-ES 540 (Revisada), NIA-ES 620)</a:t>
            </a:r>
            <a:endParaRPr lang="es-ES" sz="1000" dirty="0"/>
          </a:p>
        </p:txBody>
      </p:sp>
      <p:sp>
        <p:nvSpPr>
          <p:cNvPr id="9" name="Marcador de contenido 8"/>
          <p:cNvSpPr>
            <a:spLocks noGrp="1"/>
          </p:cNvSpPr>
          <p:nvPr>
            <p:ph idx="1"/>
          </p:nvPr>
        </p:nvSpPr>
        <p:spPr>
          <a:xfrm>
            <a:off x="9051829" y="8311627"/>
            <a:ext cx="630417" cy="1444416"/>
          </a:xfrm>
        </p:spPr>
        <p:txBody>
          <a:bodyPr>
            <a:normAutofit fontScale="85000" lnSpcReduction="20000"/>
          </a:bodyPr>
          <a:lstStyle/>
          <a:p>
            <a:pPr marL="0" indent="0" algn="ctr">
              <a:buNone/>
            </a:pPr>
            <a:r>
              <a:rPr lang="es-ES" b="1" dirty="0" smtClean="0">
                <a:ln w="0"/>
                <a:solidFill>
                  <a:srgbClr val="0070C0"/>
                </a:solidFill>
                <a:effectLst>
                  <a:outerShdw blurRad="38100" dist="19050" dir="2700000" algn="tl" rotWithShape="0">
                    <a:schemeClr val="dk1">
                      <a:alpha val="40000"/>
                    </a:schemeClr>
                  </a:outerShdw>
                </a:effectLst>
              </a:rPr>
              <a:t>TIPOS DE KAM</a:t>
            </a:r>
            <a:endParaRPr lang="es-ES" b="1" dirty="0">
              <a:ln w="0"/>
              <a:solidFill>
                <a:srgbClr val="0070C0"/>
              </a:solidFill>
              <a:effectLst>
                <a:outerShdw blurRad="38100" dist="19050" dir="2700000" algn="tl" rotWithShape="0">
                  <a:schemeClr val="dk1">
                    <a:alpha val="40000"/>
                  </a:schemeClr>
                </a:outerShdw>
              </a:effectLst>
            </a:endParaRPr>
          </a:p>
        </p:txBody>
      </p:sp>
      <p:sp>
        <p:nvSpPr>
          <p:cNvPr id="18" name="Proceso 17"/>
          <p:cNvSpPr/>
          <p:nvPr/>
        </p:nvSpPr>
        <p:spPr>
          <a:xfrm>
            <a:off x="187183" y="1408591"/>
            <a:ext cx="11289338" cy="6538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 JUICIOS SIGNIFICATIVOS DEL AUDITOR RESPECTO DE LAS ÁREAS QUE REQUIEREN JUICIOS SIGNIFICATIVOS DE LA DIRECCIÓN (INCLUIDAS ESTIMACIONES CON INCERTIDUMBRE ELEVADA)</a:t>
            </a:r>
            <a:endParaRPr lang="es-ES" dirty="0"/>
          </a:p>
        </p:txBody>
      </p:sp>
      <p:pic>
        <p:nvPicPr>
          <p:cNvPr id="1026" name="Picture 2" descr="Pensamiento, Pensando En El Trabajo, Hombre, La Ca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1606" y="3147122"/>
            <a:ext cx="3334655" cy="24141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a 10"/>
          <p:cNvGraphicFramePr/>
          <p:nvPr>
            <p:extLst/>
          </p:nvPr>
        </p:nvGraphicFramePr>
        <p:xfrm>
          <a:off x="187183" y="2213812"/>
          <a:ext cx="8459939" cy="4507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Llamada de nube 11"/>
          <p:cNvSpPr/>
          <p:nvPr/>
        </p:nvSpPr>
        <p:spPr>
          <a:xfrm>
            <a:off x="10550822" y="3203972"/>
            <a:ext cx="1430955" cy="100543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Este plan a 5 años es fantasioso…</a:t>
            </a:r>
            <a:endParaRPr lang="es-ES" sz="1200" dirty="0">
              <a:solidFill>
                <a:schemeClr val="tx1"/>
              </a:solidFill>
            </a:endParaRPr>
          </a:p>
        </p:txBody>
      </p:sp>
      <p:sp>
        <p:nvSpPr>
          <p:cNvPr id="3" name="Marcador de número de diapositiva 2"/>
          <p:cNvSpPr>
            <a:spLocks noGrp="1"/>
          </p:cNvSpPr>
          <p:nvPr>
            <p:ph type="sldNum" sz="quarter" idx="12"/>
          </p:nvPr>
        </p:nvSpPr>
        <p:spPr/>
        <p:txBody>
          <a:bodyPr/>
          <a:lstStyle/>
          <a:p>
            <a:fld id="{D4BC23FD-7E1A-48C8-ADD2-663FC38AE843}" type="slidenum">
              <a:rPr lang="es-ES" smtClean="0"/>
              <a:t>41</a:t>
            </a:fld>
            <a:endParaRPr lang="es-ES"/>
          </a:p>
        </p:txBody>
      </p:sp>
    </p:spTree>
    <p:extLst>
      <p:ext uri="{BB962C8B-B14F-4D97-AF65-F5344CB8AC3E}">
        <p14:creationId xmlns:p14="http://schemas.microsoft.com/office/powerpoint/2010/main" val="399109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Graphic spid="11" grpId="0">
        <p:bldAsOne/>
      </p:bldGraphic>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315" y="623459"/>
            <a:ext cx="10515600" cy="1325563"/>
          </a:xfrm>
        </p:spPr>
        <p:txBody>
          <a:bodyPr>
            <a:normAutofit/>
          </a:bodyPr>
          <a:lstStyle/>
          <a:p>
            <a:pPr algn="ctr"/>
            <a:r>
              <a:rPr lang="es-ES" b="1" dirty="0" smtClean="0"/>
              <a:t/>
            </a:r>
            <a:br>
              <a:rPr lang="es-ES" b="1" dirty="0" smtClean="0"/>
            </a:br>
            <a:r>
              <a:rPr lang="es-ES" b="1" dirty="0" smtClean="0"/>
              <a:t>Determinación de las KAM</a:t>
            </a: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559276" y="6234810"/>
            <a:ext cx="2468070" cy="246221"/>
          </a:xfrm>
          <a:prstGeom prst="rect">
            <a:avLst/>
          </a:prstGeom>
          <a:noFill/>
        </p:spPr>
        <p:txBody>
          <a:bodyPr wrap="square" rtlCol="0">
            <a:spAutoFit/>
          </a:bodyPr>
          <a:lstStyle/>
          <a:p>
            <a:r>
              <a:rPr lang="es-ES" sz="1000" dirty="0" smtClean="0"/>
              <a:t>(NIA-ES 701, párr. 9)</a:t>
            </a:r>
            <a:endParaRPr lang="es-ES" sz="1000" dirty="0"/>
          </a:p>
        </p:txBody>
      </p:sp>
      <p:sp>
        <p:nvSpPr>
          <p:cNvPr id="9" name="Marcador de contenido 8"/>
          <p:cNvSpPr>
            <a:spLocks noGrp="1"/>
          </p:cNvSpPr>
          <p:nvPr>
            <p:ph idx="1"/>
          </p:nvPr>
        </p:nvSpPr>
        <p:spPr>
          <a:xfrm>
            <a:off x="356050" y="1825625"/>
            <a:ext cx="10997750" cy="4351338"/>
          </a:xfrm>
        </p:spPr>
        <p:txBody>
          <a:bodyPr/>
          <a:lstStyle/>
          <a:p>
            <a:pPr marL="0" indent="0" algn="ctr">
              <a:buNone/>
            </a:pPr>
            <a:r>
              <a:rPr lang="es-ES" b="1" dirty="0" smtClean="0">
                <a:ln w="0"/>
                <a:solidFill>
                  <a:srgbClr val="0070C0"/>
                </a:solidFill>
                <a:effectLst>
                  <a:outerShdw blurRad="38100" dist="19050" dir="2700000" algn="tl" rotWithShape="0">
                    <a:schemeClr val="dk1">
                      <a:alpha val="40000"/>
                    </a:schemeClr>
                  </a:outerShdw>
                </a:effectLst>
              </a:rPr>
              <a:t>TIPOS DE KAM</a:t>
            </a:r>
            <a:endParaRPr lang="es-ES" b="1" dirty="0">
              <a:ln w="0"/>
              <a:solidFill>
                <a:srgbClr val="0070C0"/>
              </a:solidFill>
              <a:effectLst>
                <a:outerShdw blurRad="38100" dist="19050" dir="2700000" algn="tl" rotWithShape="0">
                  <a:schemeClr val="dk1">
                    <a:alpha val="40000"/>
                  </a:schemeClr>
                </a:outerShdw>
              </a:effectLst>
            </a:endParaRPr>
          </a:p>
        </p:txBody>
      </p:sp>
      <p:sp>
        <p:nvSpPr>
          <p:cNvPr id="16" name="Proceso 15"/>
          <p:cNvSpPr/>
          <p:nvPr/>
        </p:nvSpPr>
        <p:spPr>
          <a:xfrm>
            <a:off x="2693026" y="2358872"/>
            <a:ext cx="6323798" cy="827773"/>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lumMod val="65000"/>
                  </a:schemeClr>
                </a:solidFill>
              </a:rPr>
              <a:t>A) AREAS DE MAYOR RIESGO DE INCORRECCIÓN MATERIAL (RIM), O LOS RIESGOS SIGNIFICATIVOS</a:t>
            </a:r>
          </a:p>
        </p:txBody>
      </p:sp>
      <p:sp>
        <p:nvSpPr>
          <p:cNvPr id="18" name="Proceso 17"/>
          <p:cNvSpPr/>
          <p:nvPr/>
        </p:nvSpPr>
        <p:spPr>
          <a:xfrm>
            <a:off x="2693026" y="3282048"/>
            <a:ext cx="6323798" cy="827773"/>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lumMod val="65000"/>
                  </a:schemeClr>
                </a:solidFill>
              </a:rPr>
              <a:t>B) JUICIOS SIGNIFICATIVOS DEL AUDITOR RESPECTO DE LAS ÁREAS QUE REQUIEREN JUICIOS SIGNIFICATIVOS DE LA DIRECCIÓN</a:t>
            </a:r>
          </a:p>
        </p:txBody>
      </p:sp>
      <p:sp>
        <p:nvSpPr>
          <p:cNvPr id="19" name="Proceso 18"/>
          <p:cNvSpPr/>
          <p:nvPr/>
        </p:nvSpPr>
        <p:spPr>
          <a:xfrm>
            <a:off x="2693026" y="4205224"/>
            <a:ext cx="6323798" cy="827773"/>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C</a:t>
            </a:r>
            <a:r>
              <a:rPr lang="es-ES" dirty="0" smtClean="0"/>
              <a:t>) EFECTO DE HECHOS O TRANSACCIONES SIGNIFICATIVAS DURANTE EL PERÍODO</a:t>
            </a:r>
            <a:endParaRPr lang="es-ES" dirty="0"/>
          </a:p>
        </p:txBody>
      </p:sp>
      <p:sp>
        <p:nvSpPr>
          <p:cNvPr id="3" name="Marcador de número de diapositiva 2"/>
          <p:cNvSpPr>
            <a:spLocks noGrp="1"/>
          </p:cNvSpPr>
          <p:nvPr>
            <p:ph type="sldNum" sz="quarter" idx="12"/>
          </p:nvPr>
        </p:nvSpPr>
        <p:spPr/>
        <p:txBody>
          <a:bodyPr/>
          <a:lstStyle/>
          <a:p>
            <a:fld id="{D4BC23FD-7E1A-48C8-ADD2-663FC38AE843}" type="slidenum">
              <a:rPr lang="es-ES" smtClean="0"/>
              <a:t>42</a:t>
            </a:fld>
            <a:endParaRPr lang="es-ES"/>
          </a:p>
        </p:txBody>
      </p:sp>
    </p:spTree>
    <p:extLst>
      <p:ext uri="{BB962C8B-B14F-4D97-AF65-F5344CB8AC3E}">
        <p14:creationId xmlns:p14="http://schemas.microsoft.com/office/powerpoint/2010/main" val="185924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315" y="623459"/>
            <a:ext cx="10515600" cy="1325563"/>
          </a:xfrm>
        </p:spPr>
        <p:txBody>
          <a:bodyPr>
            <a:normAutofit/>
          </a:bodyPr>
          <a:lstStyle/>
          <a:p>
            <a:pPr algn="ctr"/>
            <a:r>
              <a:rPr lang="es-ES" b="1" dirty="0" smtClean="0"/>
              <a:t/>
            </a:r>
            <a:br>
              <a:rPr lang="es-ES" b="1" dirty="0" smtClean="0"/>
            </a:br>
            <a:r>
              <a:rPr lang="es-ES" b="1" dirty="0" smtClean="0"/>
              <a:t>Determinación de las KAM</a:t>
            </a: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559276" y="6234810"/>
            <a:ext cx="2468070" cy="246221"/>
          </a:xfrm>
          <a:prstGeom prst="rect">
            <a:avLst/>
          </a:prstGeom>
          <a:noFill/>
        </p:spPr>
        <p:txBody>
          <a:bodyPr wrap="square" rtlCol="0">
            <a:spAutoFit/>
          </a:bodyPr>
          <a:lstStyle/>
          <a:p>
            <a:r>
              <a:rPr lang="es-ES" sz="1000" dirty="0" smtClean="0"/>
              <a:t>(NIA-ES 701, párr. 9; A25-A26)</a:t>
            </a:r>
            <a:endParaRPr lang="es-ES" sz="1000" dirty="0"/>
          </a:p>
        </p:txBody>
      </p:sp>
      <p:sp>
        <p:nvSpPr>
          <p:cNvPr id="19" name="Proceso 18"/>
          <p:cNvSpPr/>
          <p:nvPr/>
        </p:nvSpPr>
        <p:spPr>
          <a:xfrm>
            <a:off x="356050" y="2953940"/>
            <a:ext cx="2454527" cy="2696089"/>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C</a:t>
            </a:r>
            <a:r>
              <a:rPr lang="es-ES" dirty="0" smtClean="0"/>
              <a:t>) EFECTO DE HECHOS O TRANSACCIONES SIGNIFICATIVAS DURANTE EL PERÍODO</a:t>
            </a:r>
            <a:endParaRPr lang="es-ES" dirty="0"/>
          </a:p>
        </p:txBody>
      </p:sp>
      <p:sp>
        <p:nvSpPr>
          <p:cNvPr id="8" name="CuadroTexto 7"/>
          <p:cNvSpPr txBox="1"/>
          <p:nvPr/>
        </p:nvSpPr>
        <p:spPr>
          <a:xfrm>
            <a:off x="3554930" y="3060864"/>
            <a:ext cx="2204185" cy="1200329"/>
          </a:xfrm>
          <a:prstGeom prst="rect">
            <a:avLst/>
          </a:prstGeom>
          <a:noFill/>
        </p:spPr>
        <p:txBody>
          <a:bodyPr wrap="square" rtlCol="0">
            <a:spAutoFit/>
          </a:bodyPr>
          <a:lstStyle/>
          <a:p>
            <a:pPr algn="ctr"/>
            <a:r>
              <a:rPr lang="es-ES" dirty="0" smtClean="0"/>
              <a:t>También implican importantes COMUNICACIONES con los RGE</a:t>
            </a:r>
            <a:endParaRPr lang="es-ES" dirty="0"/>
          </a:p>
        </p:txBody>
      </p:sp>
      <p:sp>
        <p:nvSpPr>
          <p:cNvPr id="11" name="Flecha abajo 10"/>
          <p:cNvSpPr/>
          <p:nvPr/>
        </p:nvSpPr>
        <p:spPr>
          <a:xfrm rot="16200000">
            <a:off x="3063459" y="3383569"/>
            <a:ext cx="462013" cy="5549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Abrir llave 11"/>
          <p:cNvSpPr/>
          <p:nvPr/>
        </p:nvSpPr>
        <p:spPr>
          <a:xfrm>
            <a:off x="5584291" y="2458168"/>
            <a:ext cx="113865" cy="22004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13" name="Rectángulo 12"/>
          <p:cNvSpPr/>
          <p:nvPr/>
        </p:nvSpPr>
        <p:spPr>
          <a:xfrm>
            <a:off x="5789732" y="2552201"/>
            <a:ext cx="6030090" cy="4427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Hechos/Transacc. Requieren ATENCIÓN SIGNIFICATIVA</a:t>
            </a:r>
            <a:endParaRPr lang="es-ES" dirty="0"/>
          </a:p>
        </p:txBody>
      </p:sp>
      <p:sp>
        <p:nvSpPr>
          <p:cNvPr id="17" name="Rectángulo 16"/>
          <p:cNvSpPr/>
          <p:nvPr/>
        </p:nvSpPr>
        <p:spPr>
          <a:xfrm>
            <a:off x="5797321" y="3060864"/>
            <a:ext cx="6022501" cy="4427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Hechos/Transacc. Identificados como RRSS</a:t>
            </a:r>
            <a:endParaRPr lang="es-ES" dirty="0"/>
          </a:p>
        </p:txBody>
      </p:sp>
      <p:sp>
        <p:nvSpPr>
          <p:cNvPr id="20" name="Rectángulo 19"/>
          <p:cNvSpPr/>
          <p:nvPr/>
        </p:nvSpPr>
        <p:spPr>
          <a:xfrm>
            <a:off x="5797321" y="3563548"/>
            <a:ext cx="6022501" cy="4427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Hechos/Transacc. Requieren JUICIOS COMPLEJOS</a:t>
            </a:r>
            <a:endParaRPr lang="es-ES" dirty="0"/>
          </a:p>
        </p:txBody>
      </p:sp>
      <p:sp>
        <p:nvSpPr>
          <p:cNvPr id="21" name="Rectángulo 20"/>
          <p:cNvSpPr/>
          <p:nvPr/>
        </p:nvSpPr>
        <p:spPr>
          <a:xfrm>
            <a:off x="5804903" y="4088475"/>
            <a:ext cx="6014919" cy="4427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Hechos/Transacc. </a:t>
            </a:r>
            <a:r>
              <a:rPr lang="es-ES" dirty="0" smtClean="0">
                <a:sym typeface="Wingdings" panose="05000000000000000000" pitchFamily="2" charset="2"/>
              </a:rPr>
              <a:t> Fuerte impacto en planificación auditoría</a:t>
            </a:r>
            <a:endParaRPr lang="es-ES" dirty="0"/>
          </a:p>
        </p:txBody>
      </p:sp>
      <p:sp>
        <p:nvSpPr>
          <p:cNvPr id="22" name="Flecha abajo 21"/>
          <p:cNvSpPr/>
          <p:nvPr/>
        </p:nvSpPr>
        <p:spPr>
          <a:xfrm rot="16200000">
            <a:off x="3506102" y="4753595"/>
            <a:ext cx="462013" cy="1419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CuadroTexto 13"/>
          <p:cNvSpPr txBox="1"/>
          <p:nvPr/>
        </p:nvSpPr>
        <p:spPr>
          <a:xfrm>
            <a:off x="4642584" y="5280697"/>
            <a:ext cx="1556085" cy="369332"/>
          </a:xfrm>
          <a:prstGeom prst="rect">
            <a:avLst/>
          </a:prstGeom>
          <a:noFill/>
        </p:spPr>
        <p:txBody>
          <a:bodyPr wrap="square" rtlCol="0">
            <a:spAutoFit/>
          </a:bodyPr>
          <a:lstStyle/>
          <a:p>
            <a:r>
              <a:rPr lang="es-ES" dirty="0" smtClean="0"/>
              <a:t>¡NO OLVIDAR!</a:t>
            </a:r>
            <a:endParaRPr lang="es-ES" dirty="0"/>
          </a:p>
        </p:txBody>
      </p:sp>
      <p:sp>
        <p:nvSpPr>
          <p:cNvPr id="24" name="Placa 23"/>
          <p:cNvSpPr/>
          <p:nvPr/>
        </p:nvSpPr>
        <p:spPr>
          <a:xfrm>
            <a:off x="6198669" y="4819331"/>
            <a:ext cx="3513222" cy="1248924"/>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Hechos económicos generales</a:t>
            </a:r>
          </a:p>
          <a:p>
            <a:pPr algn="ctr"/>
            <a:r>
              <a:rPr lang="es-ES" dirty="0" smtClean="0"/>
              <a:t>Regulación local</a:t>
            </a:r>
          </a:p>
          <a:p>
            <a:pPr algn="ctr"/>
            <a:r>
              <a:rPr lang="es-ES" dirty="0" smtClean="0"/>
              <a:t>Cuestiones sectoriales</a:t>
            </a:r>
            <a:endParaRPr lang="es-ES" dirty="0"/>
          </a:p>
        </p:txBody>
      </p:sp>
      <p:sp>
        <p:nvSpPr>
          <p:cNvPr id="3" name="Marcador de número de diapositiva 2"/>
          <p:cNvSpPr>
            <a:spLocks noGrp="1"/>
          </p:cNvSpPr>
          <p:nvPr>
            <p:ph type="sldNum" sz="quarter" idx="12"/>
          </p:nvPr>
        </p:nvSpPr>
        <p:spPr/>
        <p:txBody>
          <a:bodyPr/>
          <a:lstStyle/>
          <a:p>
            <a:fld id="{D4BC23FD-7E1A-48C8-ADD2-663FC38AE843}" type="slidenum">
              <a:rPr lang="es-ES" smtClean="0"/>
              <a:t>43</a:t>
            </a:fld>
            <a:endParaRPr lang="es-ES"/>
          </a:p>
        </p:txBody>
      </p:sp>
    </p:spTree>
    <p:extLst>
      <p:ext uri="{BB962C8B-B14F-4D97-AF65-F5344CB8AC3E}">
        <p14:creationId xmlns:p14="http://schemas.microsoft.com/office/powerpoint/2010/main" val="120741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P spid="11" grpId="0" animBg="1"/>
      <p:bldP spid="13" grpId="0" animBg="1"/>
      <p:bldP spid="17" grpId="0" animBg="1"/>
      <p:bldP spid="20" grpId="0" animBg="1"/>
      <p:bldP spid="21" grpId="0" animBg="1"/>
      <p:bldP spid="22" grpId="0" animBg="1"/>
      <p:bldP spid="14" grpId="0"/>
      <p:bldP spid="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838200" y="1825625"/>
            <a:ext cx="10515600" cy="4016910"/>
          </a:xfrm>
        </p:spPr>
        <p:txBody>
          <a:bodyPr/>
          <a:lstStyle/>
          <a:p>
            <a:pPr marL="0" indent="0" algn="ctr">
              <a:buNone/>
            </a:pPr>
            <a:endParaRPr lang="es-ES" dirty="0" smtClean="0"/>
          </a:p>
          <a:p>
            <a:pPr marL="0" indent="0" algn="ctr">
              <a:buNone/>
            </a:pPr>
            <a:endParaRPr lang="es-ES" dirty="0" smtClean="0"/>
          </a:p>
          <a:p>
            <a:pPr marL="0" indent="0" algn="ctr">
              <a:buNone/>
            </a:pPr>
            <a:endParaRPr lang="es-ES" dirty="0"/>
          </a:p>
          <a:p>
            <a:pPr marL="0" indent="0" algn="ctr">
              <a:buNone/>
            </a:pPr>
            <a:r>
              <a:rPr lang="es-ES" sz="4800" b="1" i="1" dirty="0" smtClean="0">
                <a:effectLst>
                  <a:outerShdw blurRad="38100" dist="38100" dir="2700000" algn="tl">
                    <a:srgbClr val="000000">
                      <a:alpha val="43137"/>
                    </a:srgbClr>
                  </a:outerShdw>
                </a:effectLst>
              </a:rPr>
              <a:t>¿CÓMO SELECCIONAMOS LAS KAM?</a:t>
            </a:r>
          </a:p>
          <a:p>
            <a:pPr marL="0" indent="0" algn="ctr">
              <a:buNone/>
            </a:pPr>
            <a:endParaRPr lang="es-ES" sz="4800" dirty="0"/>
          </a:p>
        </p:txBody>
      </p:sp>
      <p:sp>
        <p:nvSpPr>
          <p:cNvPr id="10" name="CuadroTexto 9"/>
          <p:cNvSpPr txBox="1"/>
          <p:nvPr/>
        </p:nvSpPr>
        <p:spPr>
          <a:xfrm>
            <a:off x="4861965" y="5976332"/>
            <a:ext cx="2468070" cy="246221"/>
          </a:xfrm>
          <a:prstGeom prst="rect">
            <a:avLst/>
          </a:prstGeom>
          <a:noFill/>
        </p:spPr>
        <p:txBody>
          <a:bodyPr wrap="square" rtlCol="0">
            <a:spAutoFit/>
          </a:bodyPr>
          <a:lstStyle/>
          <a:p>
            <a:pPr algn="ctr"/>
            <a:r>
              <a:rPr lang="es-ES" sz="1000" dirty="0" smtClean="0"/>
              <a:t>(NIA-ES 701, párr. 10; A9-A11; A27-30)</a:t>
            </a:r>
            <a:endParaRPr lang="es-ES" sz="1000"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44</a:t>
            </a:fld>
            <a:endParaRPr lang="es-ES"/>
          </a:p>
        </p:txBody>
      </p:sp>
    </p:spTree>
    <p:extLst>
      <p:ext uri="{BB962C8B-B14F-4D97-AF65-F5344CB8AC3E}">
        <p14:creationId xmlns:p14="http://schemas.microsoft.com/office/powerpoint/2010/main" val="39773182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838200" y="1027907"/>
            <a:ext cx="10515600" cy="820144"/>
          </a:xfrm>
        </p:spPr>
        <p:txBody>
          <a:bodyPr>
            <a:normAutofit/>
          </a:bodyPr>
          <a:lstStyle/>
          <a:p>
            <a:pPr marL="0" indent="0" algn="ctr">
              <a:buNone/>
            </a:pPr>
            <a:r>
              <a:rPr lang="es-ES" sz="4800" dirty="0" smtClean="0"/>
              <a:t>¿CÓMO SELECCIONAMOS LAS KAM?</a:t>
            </a:r>
          </a:p>
          <a:p>
            <a:pPr marL="0" indent="0" algn="ctr">
              <a:buNone/>
            </a:pPr>
            <a:endParaRPr lang="es-ES" sz="4800" dirty="0"/>
          </a:p>
        </p:txBody>
      </p:sp>
      <p:graphicFrame>
        <p:nvGraphicFramePr>
          <p:cNvPr id="8" name="Diagrama 7"/>
          <p:cNvGraphicFramePr/>
          <p:nvPr>
            <p:extLst/>
          </p:nvPr>
        </p:nvGraphicFramePr>
        <p:xfrm>
          <a:off x="813274" y="2018580"/>
          <a:ext cx="3560496" cy="367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lipse 8"/>
          <p:cNvSpPr/>
          <p:nvPr/>
        </p:nvSpPr>
        <p:spPr>
          <a:xfrm>
            <a:off x="2087770" y="4559221"/>
            <a:ext cx="1011504" cy="1084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derecha 9"/>
          <p:cNvSpPr/>
          <p:nvPr/>
        </p:nvSpPr>
        <p:spPr>
          <a:xfrm>
            <a:off x="3195586" y="4923319"/>
            <a:ext cx="577516" cy="356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CuadroTexto 10"/>
          <p:cNvSpPr txBox="1"/>
          <p:nvPr/>
        </p:nvSpPr>
        <p:spPr>
          <a:xfrm>
            <a:off x="3907856" y="4559221"/>
            <a:ext cx="2627697" cy="923330"/>
          </a:xfrm>
          <a:prstGeom prst="rect">
            <a:avLst/>
          </a:prstGeom>
          <a:noFill/>
        </p:spPr>
        <p:txBody>
          <a:bodyPr wrap="square" rtlCol="0">
            <a:spAutoFit/>
          </a:bodyPr>
          <a:lstStyle/>
          <a:p>
            <a:pPr algn="ctr"/>
            <a:r>
              <a:rPr lang="es-ES" dirty="0" smtClean="0"/>
              <a:t>También conocidas como cuestiones de LA MAYOR SIGNIFICATIVIDAD</a:t>
            </a:r>
            <a:endParaRPr lang="es-ES" dirty="0"/>
          </a:p>
        </p:txBody>
      </p:sp>
      <p:sp>
        <p:nvSpPr>
          <p:cNvPr id="13" name="Flecha doblada hacia arriba 12"/>
          <p:cNvSpPr/>
          <p:nvPr/>
        </p:nvSpPr>
        <p:spPr>
          <a:xfrm rot="5400000" flipH="1">
            <a:off x="4805842" y="2818145"/>
            <a:ext cx="1916165" cy="11309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13"/>
          <p:cNvSpPr/>
          <p:nvPr/>
        </p:nvSpPr>
        <p:spPr>
          <a:xfrm>
            <a:off x="6535553" y="2171419"/>
            <a:ext cx="3195588" cy="11632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Al </a:t>
            </a:r>
            <a:r>
              <a:rPr lang="es-ES" b="1" dirty="0" smtClean="0"/>
              <a:t>informe de auditoría </a:t>
            </a:r>
            <a:r>
              <a:rPr lang="es-ES" dirty="0" smtClean="0"/>
              <a:t>van solo las KAM del período actual</a:t>
            </a:r>
          </a:p>
          <a:p>
            <a:pPr algn="ctr"/>
            <a:r>
              <a:rPr lang="es-ES" dirty="0" smtClean="0"/>
              <a:t>(incluso con EEFF comparativos)</a:t>
            </a:r>
            <a:endParaRPr lang="es-ES" dirty="0"/>
          </a:p>
        </p:txBody>
      </p:sp>
      <p:pic>
        <p:nvPicPr>
          <p:cNvPr id="2050" name="Picture 2" descr="Resultado de imagen de COPIAR Y PEG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8857" y="5095875"/>
            <a:ext cx="1643193" cy="979344"/>
          </a:xfrm>
          <a:prstGeom prst="rect">
            <a:avLst/>
          </a:prstGeom>
          <a:noFill/>
          <a:extLst>
            <a:ext uri="{909E8E84-426E-40DD-AFC4-6F175D3DCCD1}">
              <a14:hiddenFill xmlns:a14="http://schemas.microsoft.com/office/drawing/2010/main">
                <a:solidFill>
                  <a:srgbClr val="FFFFFF"/>
                </a:solidFill>
              </a14:hiddenFill>
            </a:ext>
          </a:extLst>
        </p:spPr>
      </p:pic>
      <p:sp>
        <p:nvSpPr>
          <p:cNvPr id="16" name="Flecha doblada hacia arriba 15"/>
          <p:cNvSpPr/>
          <p:nvPr/>
        </p:nvSpPr>
        <p:spPr>
          <a:xfrm rot="5400000">
            <a:off x="7889079" y="3613112"/>
            <a:ext cx="1036374" cy="85584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p:cNvSpPr/>
          <p:nvPr/>
        </p:nvSpPr>
        <p:spPr>
          <a:xfrm>
            <a:off x="9007642" y="3760110"/>
            <a:ext cx="2204338" cy="116320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¿Sirven de referencia las KAM de años anteriores? SÍ, PERO…</a:t>
            </a:r>
            <a:endParaRPr lang="es-ES" dirty="0"/>
          </a:p>
        </p:txBody>
      </p:sp>
      <p:pic>
        <p:nvPicPr>
          <p:cNvPr id="21" name="Picture 2" descr="Resultado de imagen de PROHIBID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85397" y="5020886"/>
            <a:ext cx="1067229" cy="1067229"/>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p:cNvSpPr txBox="1"/>
          <p:nvPr/>
        </p:nvSpPr>
        <p:spPr>
          <a:xfrm>
            <a:off x="4861965" y="5976332"/>
            <a:ext cx="2468070" cy="246221"/>
          </a:xfrm>
          <a:prstGeom prst="rect">
            <a:avLst/>
          </a:prstGeom>
          <a:noFill/>
        </p:spPr>
        <p:txBody>
          <a:bodyPr wrap="square" rtlCol="0">
            <a:spAutoFit/>
          </a:bodyPr>
          <a:lstStyle/>
          <a:p>
            <a:pPr algn="ctr"/>
            <a:r>
              <a:rPr lang="es-ES" sz="1000" dirty="0" smtClean="0"/>
              <a:t>(NIA-ES 701, párr. 10; A9-A11)</a:t>
            </a:r>
            <a:endParaRPr lang="es-ES" sz="1000"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45</a:t>
            </a:fld>
            <a:endParaRPr lang="es-ES"/>
          </a:p>
        </p:txBody>
      </p:sp>
    </p:spTree>
    <p:extLst>
      <p:ext uri="{BB962C8B-B14F-4D97-AF65-F5344CB8AC3E}">
        <p14:creationId xmlns:p14="http://schemas.microsoft.com/office/powerpoint/2010/main" val="4353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P spid="11" grpId="0"/>
      <p:bldP spid="13" grpId="0" animBg="1"/>
      <p:bldP spid="14" grpId="0" animBg="1"/>
      <p:bldP spid="16"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940869" y="821217"/>
            <a:ext cx="10515600" cy="820144"/>
          </a:xfrm>
        </p:spPr>
        <p:txBody>
          <a:bodyPr>
            <a:normAutofit/>
          </a:bodyPr>
          <a:lstStyle/>
          <a:p>
            <a:pPr marL="0" indent="0" algn="ctr">
              <a:buNone/>
            </a:pPr>
            <a:r>
              <a:rPr lang="es-ES" sz="4800" dirty="0" smtClean="0"/>
              <a:t>¿CÓMO SELECCIONAMOS LAS KAM?</a:t>
            </a:r>
          </a:p>
          <a:p>
            <a:pPr marL="0" indent="0" algn="ctr">
              <a:buNone/>
            </a:pPr>
            <a:endParaRPr lang="es-ES" sz="4800" dirty="0"/>
          </a:p>
        </p:txBody>
      </p:sp>
      <p:graphicFrame>
        <p:nvGraphicFramePr>
          <p:cNvPr id="8" name="Diagrama 7"/>
          <p:cNvGraphicFramePr/>
          <p:nvPr>
            <p:extLst/>
          </p:nvPr>
        </p:nvGraphicFramePr>
        <p:xfrm>
          <a:off x="813274" y="2018580"/>
          <a:ext cx="3560496" cy="367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lipse 8"/>
          <p:cNvSpPr/>
          <p:nvPr/>
        </p:nvSpPr>
        <p:spPr>
          <a:xfrm>
            <a:off x="2087770" y="4559221"/>
            <a:ext cx="1011504" cy="1084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derecha 9"/>
          <p:cNvSpPr/>
          <p:nvPr/>
        </p:nvSpPr>
        <p:spPr>
          <a:xfrm>
            <a:off x="3330340" y="4923318"/>
            <a:ext cx="577516" cy="356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CuadroTexto 10"/>
          <p:cNvSpPr txBox="1"/>
          <p:nvPr/>
        </p:nvSpPr>
        <p:spPr>
          <a:xfrm>
            <a:off x="3907856" y="4559221"/>
            <a:ext cx="2002055" cy="1200329"/>
          </a:xfrm>
          <a:prstGeom prst="rect">
            <a:avLst/>
          </a:prstGeom>
          <a:noFill/>
        </p:spPr>
        <p:txBody>
          <a:bodyPr wrap="square" rtlCol="0">
            <a:spAutoFit/>
          </a:bodyPr>
          <a:lstStyle/>
          <a:p>
            <a:pPr algn="ctr"/>
            <a:r>
              <a:rPr lang="es-ES" dirty="0" smtClean="0"/>
              <a:t>También conocidas como cuestiones de LA MAYOR SIGNIFICATIVIDAD</a:t>
            </a:r>
            <a:endParaRPr lang="es-ES" dirty="0"/>
          </a:p>
        </p:txBody>
      </p:sp>
      <p:sp>
        <p:nvSpPr>
          <p:cNvPr id="22" name="CuadroTexto 21"/>
          <p:cNvSpPr txBox="1"/>
          <p:nvPr/>
        </p:nvSpPr>
        <p:spPr>
          <a:xfrm>
            <a:off x="4861965" y="5976332"/>
            <a:ext cx="2468070" cy="246221"/>
          </a:xfrm>
          <a:prstGeom prst="rect">
            <a:avLst/>
          </a:prstGeom>
          <a:noFill/>
        </p:spPr>
        <p:txBody>
          <a:bodyPr wrap="square" rtlCol="0">
            <a:spAutoFit/>
          </a:bodyPr>
          <a:lstStyle/>
          <a:p>
            <a:pPr algn="ctr"/>
            <a:r>
              <a:rPr lang="es-ES" sz="1000" dirty="0" smtClean="0"/>
              <a:t>(NIA-ES 701, párr. 10; A27-A30)</a:t>
            </a:r>
            <a:endParaRPr lang="es-ES" sz="1000" dirty="0"/>
          </a:p>
        </p:txBody>
      </p:sp>
      <p:sp>
        <p:nvSpPr>
          <p:cNvPr id="12" name="Rectángulo 11"/>
          <p:cNvSpPr/>
          <p:nvPr/>
        </p:nvSpPr>
        <p:spPr>
          <a:xfrm>
            <a:off x="8412481" y="1621553"/>
            <a:ext cx="3569296" cy="6549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INTERACCIÓN SIGNIFICATIVA entre auditor y RGE</a:t>
            </a:r>
            <a:endParaRPr lang="es-ES" dirty="0"/>
          </a:p>
        </p:txBody>
      </p:sp>
      <p:sp>
        <p:nvSpPr>
          <p:cNvPr id="15" name="Rectángulo 14"/>
          <p:cNvSpPr/>
          <p:nvPr/>
        </p:nvSpPr>
        <p:spPr>
          <a:xfrm>
            <a:off x="6348259" y="3239923"/>
            <a:ext cx="1621460" cy="9233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n w="0"/>
                <a:solidFill>
                  <a:schemeClr val="accent1"/>
                </a:solidFill>
                <a:effectLst>
                  <a:outerShdw blurRad="38100" dist="25400" dir="5400000" algn="ctr" rotWithShape="0">
                    <a:srgbClr val="6E747A">
                      <a:alpha val="43000"/>
                    </a:srgbClr>
                  </a:outerShdw>
                </a:effectLst>
              </a:rPr>
              <a:t>INDICADORES CAPITALES</a:t>
            </a:r>
            <a:endParaRPr lang="es-ES" dirty="0">
              <a:ln w="0"/>
              <a:solidFill>
                <a:schemeClr val="accent1"/>
              </a:solidFill>
              <a:effectLst>
                <a:outerShdw blurRad="38100" dist="25400" dir="5400000" algn="ctr" rotWithShape="0">
                  <a:srgbClr val="6E747A">
                    <a:alpha val="43000"/>
                  </a:srgbClr>
                </a:outerShdw>
              </a:effectLst>
            </a:endParaRPr>
          </a:p>
        </p:txBody>
      </p:sp>
      <p:sp>
        <p:nvSpPr>
          <p:cNvPr id="23" name="Rectángulo 22"/>
          <p:cNvSpPr/>
          <p:nvPr/>
        </p:nvSpPr>
        <p:spPr>
          <a:xfrm>
            <a:off x="8412481" y="2347893"/>
            <a:ext cx="3569296" cy="5246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Dificultad de la POLITICA CONTABLE aplicada</a:t>
            </a:r>
            <a:endParaRPr lang="es-ES" dirty="0"/>
          </a:p>
        </p:txBody>
      </p:sp>
      <p:sp>
        <p:nvSpPr>
          <p:cNvPr id="25" name="Rectángulo 24"/>
          <p:cNvSpPr/>
          <p:nvPr/>
        </p:nvSpPr>
        <p:spPr>
          <a:xfrm>
            <a:off x="8412481" y="2943935"/>
            <a:ext cx="3569296" cy="7202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Naturaleza e importancia INCORRECCIONES CORREGIDAS</a:t>
            </a:r>
            <a:endParaRPr lang="es-ES" dirty="0"/>
          </a:p>
        </p:txBody>
      </p:sp>
      <p:sp>
        <p:nvSpPr>
          <p:cNvPr id="26" name="Rectángulo 25"/>
          <p:cNvSpPr/>
          <p:nvPr/>
        </p:nvSpPr>
        <p:spPr>
          <a:xfrm>
            <a:off x="8412481" y="3748281"/>
            <a:ext cx="3569296" cy="72027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t>Dificultad para aplicar PROCEDIM. AUDITORIA</a:t>
            </a:r>
            <a:endParaRPr lang="es-ES" dirty="0"/>
          </a:p>
        </p:txBody>
      </p:sp>
      <p:sp>
        <p:nvSpPr>
          <p:cNvPr id="27" name="Rectángulo 26"/>
          <p:cNvSpPr/>
          <p:nvPr/>
        </p:nvSpPr>
        <p:spPr>
          <a:xfrm>
            <a:off x="8412481" y="4557373"/>
            <a:ext cx="3569296" cy="72027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Grave deficiencia control interno afecta a KAM</a:t>
            </a:r>
            <a:endParaRPr lang="es-ES" dirty="0"/>
          </a:p>
        </p:txBody>
      </p:sp>
      <p:sp>
        <p:nvSpPr>
          <p:cNvPr id="28" name="Rectángulo 27"/>
          <p:cNvSpPr/>
          <p:nvPr/>
        </p:nvSpPr>
        <p:spPr>
          <a:xfrm>
            <a:off x="8388815" y="5359945"/>
            <a:ext cx="3569296" cy="8626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Ver si afecta a varias consideraciones de auditoría distintas pero relacionadas</a:t>
            </a:r>
            <a:endParaRPr lang="es-ES" dirty="0"/>
          </a:p>
        </p:txBody>
      </p:sp>
      <p:sp>
        <p:nvSpPr>
          <p:cNvPr id="19" name="Flecha doblada 18"/>
          <p:cNvSpPr/>
          <p:nvPr/>
        </p:nvSpPr>
        <p:spPr>
          <a:xfrm>
            <a:off x="4779342" y="3560248"/>
            <a:ext cx="1347536" cy="80434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9" name="Abrir llave 28"/>
          <p:cNvSpPr/>
          <p:nvPr/>
        </p:nvSpPr>
        <p:spPr>
          <a:xfrm>
            <a:off x="8153400" y="1824485"/>
            <a:ext cx="124326" cy="410252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46</a:t>
            </a:fld>
            <a:endParaRPr lang="es-ES"/>
          </a:p>
        </p:txBody>
      </p:sp>
    </p:spTree>
    <p:extLst>
      <p:ext uri="{BB962C8B-B14F-4D97-AF65-F5344CB8AC3E}">
        <p14:creationId xmlns:p14="http://schemas.microsoft.com/office/powerpoint/2010/main" val="41238553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940869" y="821217"/>
            <a:ext cx="10515600" cy="820144"/>
          </a:xfrm>
        </p:spPr>
        <p:txBody>
          <a:bodyPr>
            <a:normAutofit/>
          </a:bodyPr>
          <a:lstStyle/>
          <a:p>
            <a:pPr marL="0" indent="0" algn="ctr">
              <a:buNone/>
            </a:pPr>
            <a:r>
              <a:rPr lang="es-ES" sz="4800" dirty="0" smtClean="0"/>
              <a:t>¿CÓMO SELECCIONAMOS LAS KAM?</a:t>
            </a:r>
          </a:p>
          <a:p>
            <a:pPr marL="0" indent="0" algn="ctr">
              <a:buNone/>
            </a:pPr>
            <a:endParaRPr lang="es-ES" sz="4800" dirty="0"/>
          </a:p>
        </p:txBody>
      </p:sp>
      <p:graphicFrame>
        <p:nvGraphicFramePr>
          <p:cNvPr id="8" name="Diagrama 7"/>
          <p:cNvGraphicFramePr/>
          <p:nvPr>
            <p:extLst/>
          </p:nvPr>
        </p:nvGraphicFramePr>
        <p:xfrm>
          <a:off x="813274" y="2018580"/>
          <a:ext cx="3560496" cy="367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lipse 8"/>
          <p:cNvSpPr/>
          <p:nvPr/>
        </p:nvSpPr>
        <p:spPr>
          <a:xfrm>
            <a:off x="2087770" y="4559221"/>
            <a:ext cx="1011504" cy="1084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derecha 9"/>
          <p:cNvSpPr/>
          <p:nvPr/>
        </p:nvSpPr>
        <p:spPr>
          <a:xfrm rot="19679876">
            <a:off x="3034846" y="4152312"/>
            <a:ext cx="2440736" cy="356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CuadroTexto 21"/>
          <p:cNvSpPr txBox="1"/>
          <p:nvPr/>
        </p:nvSpPr>
        <p:spPr>
          <a:xfrm>
            <a:off x="4861965" y="5976332"/>
            <a:ext cx="2468070" cy="246221"/>
          </a:xfrm>
          <a:prstGeom prst="rect">
            <a:avLst/>
          </a:prstGeom>
          <a:noFill/>
        </p:spPr>
        <p:txBody>
          <a:bodyPr wrap="square" rtlCol="0">
            <a:spAutoFit/>
          </a:bodyPr>
          <a:lstStyle/>
          <a:p>
            <a:pPr algn="ctr"/>
            <a:r>
              <a:rPr lang="es-ES" sz="1000" dirty="0" smtClean="0"/>
              <a:t>(NIA-ES 701, párr. 10; A27-A30)</a:t>
            </a:r>
            <a:endParaRPr lang="es-ES" sz="1000" dirty="0"/>
          </a:p>
        </p:txBody>
      </p:sp>
      <p:sp>
        <p:nvSpPr>
          <p:cNvPr id="24" name="CuadroTexto 23"/>
          <p:cNvSpPr txBox="1"/>
          <p:nvPr/>
        </p:nvSpPr>
        <p:spPr>
          <a:xfrm>
            <a:off x="5327980" y="3043337"/>
            <a:ext cx="2002055" cy="1200329"/>
          </a:xfrm>
          <a:prstGeom prst="rect">
            <a:avLst/>
          </a:prstGeom>
          <a:noFill/>
        </p:spPr>
        <p:txBody>
          <a:bodyPr wrap="square" rtlCol="0">
            <a:spAutoFit/>
          </a:bodyPr>
          <a:lstStyle/>
          <a:p>
            <a:pPr algn="ctr"/>
            <a:r>
              <a:rPr lang="es-ES" dirty="0" smtClean="0"/>
              <a:t>También conocidas como cuestiones de LA MAYOR SIGNIFICATIVIDAD</a:t>
            </a:r>
            <a:endParaRPr lang="es-ES" dirty="0"/>
          </a:p>
        </p:txBody>
      </p:sp>
      <p:sp>
        <p:nvSpPr>
          <p:cNvPr id="16" name="Elipse 15"/>
          <p:cNvSpPr/>
          <p:nvPr/>
        </p:nvSpPr>
        <p:spPr>
          <a:xfrm>
            <a:off x="8739891" y="2362765"/>
            <a:ext cx="2812726" cy="2765355"/>
          </a:xfrm>
          <a:prstGeom prst="ellipse">
            <a:avLst/>
          </a:prstGeom>
          <a:solidFill>
            <a:schemeClr val="bg1"/>
          </a:solidFill>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0000"/>
                </a:solidFill>
              </a:rPr>
              <a:t>HAY QUE EVITAR UNA LARGA LISTA DE KAMs</a:t>
            </a:r>
          </a:p>
          <a:p>
            <a:pPr algn="ctr"/>
            <a:r>
              <a:rPr lang="es-ES" dirty="0" smtClean="0">
                <a:solidFill>
                  <a:srgbClr val="FF0000"/>
                </a:solidFill>
              </a:rPr>
              <a:t>(No todo es de LA MAYOR SIGNIFICATIVIDAD)</a:t>
            </a:r>
            <a:endParaRPr lang="es-ES" dirty="0">
              <a:solidFill>
                <a:srgbClr val="FF0000"/>
              </a:solidFill>
            </a:endParaRPr>
          </a:p>
        </p:txBody>
      </p:sp>
      <p:sp>
        <p:nvSpPr>
          <p:cNvPr id="30" name="Flecha derecha 29"/>
          <p:cNvSpPr/>
          <p:nvPr/>
        </p:nvSpPr>
        <p:spPr>
          <a:xfrm>
            <a:off x="7437184" y="3320926"/>
            <a:ext cx="1173416" cy="849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PERO</a:t>
            </a:r>
            <a:endParaRPr lang="es-ES" dirty="0"/>
          </a:p>
        </p:txBody>
      </p:sp>
      <p:pic>
        <p:nvPicPr>
          <p:cNvPr id="17" name="Imagen 16"/>
          <p:cNvPicPr>
            <a:picLocks noChangeAspect="1"/>
          </p:cNvPicPr>
          <p:nvPr/>
        </p:nvPicPr>
        <p:blipFill>
          <a:blip r:embed="rId8"/>
          <a:stretch>
            <a:fillRect/>
          </a:stretch>
        </p:blipFill>
        <p:spPr>
          <a:xfrm>
            <a:off x="7153017" y="1588260"/>
            <a:ext cx="1470993" cy="1470993"/>
          </a:xfrm>
          <a:prstGeom prst="rect">
            <a:avLst/>
          </a:prstGeom>
        </p:spPr>
      </p:pic>
      <p:sp>
        <p:nvSpPr>
          <p:cNvPr id="6" name="Marcador de número de diapositiva 5"/>
          <p:cNvSpPr>
            <a:spLocks noGrp="1"/>
          </p:cNvSpPr>
          <p:nvPr>
            <p:ph type="sldNum" sz="quarter" idx="12"/>
          </p:nvPr>
        </p:nvSpPr>
        <p:spPr/>
        <p:txBody>
          <a:bodyPr/>
          <a:lstStyle/>
          <a:p>
            <a:fld id="{D4BC23FD-7E1A-48C8-ADD2-663FC38AE843}" type="slidenum">
              <a:rPr lang="es-ES" smtClean="0"/>
              <a:t>47</a:t>
            </a:fld>
            <a:endParaRPr lang="es-ES"/>
          </a:p>
        </p:txBody>
      </p:sp>
    </p:spTree>
    <p:extLst>
      <p:ext uri="{BB962C8B-B14F-4D97-AF65-F5344CB8AC3E}">
        <p14:creationId xmlns:p14="http://schemas.microsoft.com/office/powerpoint/2010/main" val="43980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P spid="24" grpId="0"/>
      <p:bldP spid="16" grpId="0" animBg="1"/>
      <p:bldP spid="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838200" y="1272211"/>
            <a:ext cx="10515600" cy="4016910"/>
          </a:xfrm>
        </p:spPr>
        <p:txBody>
          <a:bodyPr/>
          <a:lstStyle/>
          <a:p>
            <a:pPr marL="0" indent="0" algn="ctr">
              <a:buNone/>
            </a:pPr>
            <a:endParaRPr lang="es-ES" dirty="0" smtClean="0"/>
          </a:p>
          <a:p>
            <a:pPr marL="0" indent="0" algn="ctr">
              <a:buNone/>
            </a:pPr>
            <a:endParaRPr lang="es-ES" dirty="0" smtClean="0"/>
          </a:p>
          <a:p>
            <a:pPr marL="0" indent="0" algn="ctr">
              <a:buNone/>
            </a:pPr>
            <a:endParaRPr lang="es-ES" dirty="0"/>
          </a:p>
          <a:p>
            <a:pPr marL="0" indent="0" algn="ctr">
              <a:buNone/>
            </a:pPr>
            <a:r>
              <a:rPr lang="es-ES" sz="4800" i="1" dirty="0" smtClean="0">
                <a:effectLst>
                  <a:outerShdw blurRad="38100" dist="38100" dir="2700000" algn="tl">
                    <a:srgbClr val="000000">
                      <a:alpha val="43137"/>
                    </a:srgbClr>
                  </a:outerShdw>
                </a:effectLst>
              </a:rPr>
              <a:t>¿CÓMO SE COMUNICAN LAS KAM </a:t>
            </a:r>
          </a:p>
          <a:p>
            <a:pPr marL="0" indent="0" algn="ctr">
              <a:buNone/>
            </a:pPr>
            <a:r>
              <a:rPr lang="es-ES" sz="4800" i="1" dirty="0" smtClean="0">
                <a:effectLst>
                  <a:outerShdw blurRad="38100" dist="38100" dir="2700000" algn="tl">
                    <a:srgbClr val="000000">
                      <a:alpha val="43137"/>
                    </a:srgbClr>
                  </a:outerShdw>
                </a:effectLst>
              </a:rPr>
              <a:t>EN EL INFORME DE AUDITORÍA?</a:t>
            </a:r>
          </a:p>
          <a:p>
            <a:pPr marL="0" indent="0" algn="ctr">
              <a:buNone/>
            </a:pPr>
            <a:endParaRPr lang="es-ES" sz="4800" dirty="0"/>
          </a:p>
        </p:txBody>
      </p:sp>
      <p:sp>
        <p:nvSpPr>
          <p:cNvPr id="10" name="CuadroTexto 9"/>
          <p:cNvSpPr txBox="1"/>
          <p:nvPr/>
        </p:nvSpPr>
        <p:spPr>
          <a:xfrm>
            <a:off x="4861965" y="5976332"/>
            <a:ext cx="2468070" cy="246221"/>
          </a:xfrm>
          <a:prstGeom prst="rect">
            <a:avLst/>
          </a:prstGeom>
          <a:noFill/>
        </p:spPr>
        <p:txBody>
          <a:bodyPr wrap="square" rtlCol="0">
            <a:spAutoFit/>
          </a:bodyPr>
          <a:lstStyle/>
          <a:p>
            <a:pPr algn="ctr"/>
            <a:r>
              <a:rPr lang="es-ES" sz="1000" dirty="0" smtClean="0"/>
              <a:t>(NIA-ES 701, párr. 11-16; A31-A59)</a:t>
            </a:r>
            <a:endParaRPr lang="es-ES" sz="1000"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48</a:t>
            </a:fld>
            <a:endParaRPr lang="es-ES"/>
          </a:p>
        </p:txBody>
      </p:sp>
    </p:spTree>
    <p:extLst>
      <p:ext uri="{BB962C8B-B14F-4D97-AF65-F5344CB8AC3E}">
        <p14:creationId xmlns:p14="http://schemas.microsoft.com/office/powerpoint/2010/main" val="39534826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58980" y="984069"/>
            <a:ext cx="11194819" cy="536723"/>
          </a:xfrm>
        </p:spPr>
        <p:txBody>
          <a:bodyPr>
            <a:normAutofit/>
          </a:bodyPr>
          <a:lstStyle/>
          <a:p>
            <a:pPr marL="0" indent="0">
              <a:buNone/>
            </a:pPr>
            <a:r>
              <a:rPr lang="es-ES" sz="3200" i="1" dirty="0" smtClean="0">
                <a:effectLst>
                  <a:outerShdw blurRad="38100" dist="38100" dir="2700000" algn="tl">
                    <a:srgbClr val="000000">
                      <a:alpha val="43137"/>
                    </a:srgbClr>
                  </a:outerShdw>
                </a:effectLst>
              </a:rPr>
              <a:t>¿CÓMO SE COMUNICAN LAS KAM EN EL INFORME DE AUDITORÍA?</a:t>
            </a:r>
          </a:p>
          <a:p>
            <a:pPr marL="0" indent="0" algn="ctr">
              <a:buNone/>
            </a:pPr>
            <a:endParaRPr lang="es-ES" sz="4800" dirty="0"/>
          </a:p>
        </p:txBody>
      </p:sp>
      <p:sp>
        <p:nvSpPr>
          <p:cNvPr id="10" name="CuadroTexto 9"/>
          <p:cNvSpPr txBox="1"/>
          <p:nvPr/>
        </p:nvSpPr>
        <p:spPr>
          <a:xfrm>
            <a:off x="8153400" y="6379706"/>
            <a:ext cx="2468070" cy="246221"/>
          </a:xfrm>
          <a:prstGeom prst="rect">
            <a:avLst/>
          </a:prstGeom>
          <a:noFill/>
        </p:spPr>
        <p:txBody>
          <a:bodyPr wrap="square" rtlCol="0">
            <a:spAutoFit/>
          </a:bodyPr>
          <a:lstStyle/>
          <a:p>
            <a:pPr algn="ctr"/>
            <a:r>
              <a:rPr lang="es-ES" sz="1000" dirty="0" smtClean="0"/>
              <a:t>(NIA-ES 701, párr. 11)</a:t>
            </a:r>
            <a:endParaRPr lang="es-ES" sz="1000" dirty="0"/>
          </a:p>
        </p:txBody>
      </p:sp>
      <p:sp>
        <p:nvSpPr>
          <p:cNvPr id="8" name="Rectángulo 7"/>
          <p:cNvSpPr/>
          <p:nvPr/>
        </p:nvSpPr>
        <p:spPr>
          <a:xfrm>
            <a:off x="687719" y="2119308"/>
            <a:ext cx="4414877" cy="40230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dirty="0" smtClean="0"/>
              <a:t>Título: </a:t>
            </a:r>
          </a:p>
          <a:p>
            <a:r>
              <a:rPr lang="es-ES" dirty="0" smtClean="0"/>
              <a:t>“Cuestiones Clave de la Auditoría”</a:t>
            </a:r>
          </a:p>
          <a:p>
            <a:endParaRPr lang="es-ES" dirty="0"/>
          </a:p>
          <a:p>
            <a:r>
              <a:rPr lang="es-ES" b="1" dirty="0" smtClean="0"/>
              <a:t>Introducción de la Sección:</a:t>
            </a:r>
          </a:p>
          <a:p>
            <a:r>
              <a:rPr lang="es-ES" dirty="0" smtClean="0"/>
              <a:t>-Declarar que son las cuestiones de la mayor significatividad de los EEFF actuales.</a:t>
            </a:r>
          </a:p>
          <a:p>
            <a:r>
              <a:rPr lang="es-ES" dirty="0" smtClean="0"/>
              <a:t>-Declarar que dichas cuestiones han sido tratadas en el contexto de auditoría EEFF en su conjunto (no es una opinión separada).</a:t>
            </a:r>
          </a:p>
          <a:p>
            <a:endParaRPr lang="es-ES" dirty="0"/>
          </a:p>
          <a:p>
            <a:r>
              <a:rPr lang="es-ES" b="1" dirty="0" smtClean="0"/>
              <a:t>Subtítulos:</a:t>
            </a:r>
          </a:p>
          <a:p>
            <a:r>
              <a:rPr lang="es-ES" dirty="0" smtClean="0"/>
              <a:t>(Un subtítulo por cada una de las cuestiones)</a:t>
            </a:r>
          </a:p>
          <a:p>
            <a:endParaRPr lang="es-ES" dirty="0"/>
          </a:p>
          <a:p>
            <a:endParaRPr lang="es-ES" dirty="0"/>
          </a:p>
        </p:txBody>
      </p:sp>
      <p:sp>
        <p:nvSpPr>
          <p:cNvPr id="9" name="CuadroTexto 8"/>
          <p:cNvSpPr txBox="1"/>
          <p:nvPr/>
        </p:nvSpPr>
        <p:spPr>
          <a:xfrm>
            <a:off x="687719" y="1719999"/>
            <a:ext cx="4263991" cy="369332"/>
          </a:xfrm>
          <a:prstGeom prst="rect">
            <a:avLst/>
          </a:prstGeom>
          <a:noFill/>
        </p:spPr>
        <p:txBody>
          <a:bodyPr wrap="square" rtlCol="0">
            <a:spAutoFit/>
          </a:bodyPr>
          <a:lstStyle/>
          <a:p>
            <a:r>
              <a:rPr lang="es-ES" dirty="0" smtClean="0"/>
              <a:t>Es una </a:t>
            </a:r>
            <a:r>
              <a:rPr lang="es-ES" b="1" u="sng" dirty="0" smtClean="0"/>
              <a:t>sección separada </a:t>
            </a:r>
            <a:r>
              <a:rPr lang="es-ES" dirty="0" smtClean="0"/>
              <a:t>en el informe</a:t>
            </a:r>
            <a:endParaRPr lang="es-ES" dirty="0"/>
          </a:p>
        </p:txBody>
      </p:sp>
      <p:sp>
        <p:nvSpPr>
          <p:cNvPr id="11" name="Flecha derecha 10"/>
          <p:cNvSpPr/>
          <p:nvPr/>
        </p:nvSpPr>
        <p:spPr>
          <a:xfrm>
            <a:off x="5319164" y="3551722"/>
            <a:ext cx="1639901" cy="7796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CuadroTexto 11"/>
          <p:cNvSpPr txBox="1"/>
          <p:nvPr/>
        </p:nvSpPr>
        <p:spPr>
          <a:xfrm>
            <a:off x="6959065" y="1696643"/>
            <a:ext cx="4263991" cy="369332"/>
          </a:xfrm>
          <a:prstGeom prst="rect">
            <a:avLst/>
          </a:prstGeom>
          <a:noFill/>
        </p:spPr>
        <p:txBody>
          <a:bodyPr wrap="square" rtlCol="0">
            <a:spAutoFit/>
          </a:bodyPr>
          <a:lstStyle/>
          <a:p>
            <a:pPr algn="ctr"/>
            <a:r>
              <a:rPr lang="es-ES" dirty="0" smtClean="0"/>
              <a:t>Especificaciones para No EIPs España</a:t>
            </a:r>
            <a:endParaRPr lang="es-ES" dirty="0"/>
          </a:p>
        </p:txBody>
      </p:sp>
      <p:pic>
        <p:nvPicPr>
          <p:cNvPr id="9218" name="Picture 2" descr="Resultado de imagen de españ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6545" y="1684399"/>
            <a:ext cx="480829" cy="360622"/>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7175633" y="2142664"/>
            <a:ext cx="4414877" cy="40230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s-ES" b="1" dirty="0" smtClean="0"/>
              <a:t>Título: </a:t>
            </a:r>
          </a:p>
          <a:p>
            <a:r>
              <a:rPr lang="es-ES" dirty="0" smtClean="0"/>
              <a:t>“Aspectos más relevantes de la auditoría” en caso de auditoría de No EIP </a:t>
            </a:r>
          </a:p>
          <a:p>
            <a:r>
              <a:rPr lang="es-ES" sz="1400" dirty="0" smtClean="0"/>
              <a:t>(salvo aplicación voluntaria completa de la NIA-ES 701)</a:t>
            </a:r>
          </a:p>
          <a:p>
            <a:endParaRPr lang="es-ES" dirty="0"/>
          </a:p>
          <a:p>
            <a:r>
              <a:rPr lang="es-ES" b="1" dirty="0" smtClean="0"/>
              <a:t>Introducción de la Sección:</a:t>
            </a:r>
          </a:p>
          <a:p>
            <a:r>
              <a:rPr lang="es-ES" dirty="0" smtClean="0"/>
              <a:t>-Declarar que describen los riesgos de la mayor significatividad de las cuentas anuales.</a:t>
            </a:r>
          </a:p>
          <a:p>
            <a:r>
              <a:rPr lang="es-ES" dirty="0" smtClean="0"/>
              <a:t>-Declarar que dichos riesgos han sido tratadas en el contexto de auditoría cuentas anuales en su conjunto (no es una opinión separada).</a:t>
            </a:r>
          </a:p>
          <a:p>
            <a:endParaRPr lang="es-ES" dirty="0"/>
          </a:p>
          <a:p>
            <a:r>
              <a:rPr lang="es-ES" b="1" dirty="0" smtClean="0"/>
              <a:t>Subtítulos:</a:t>
            </a:r>
          </a:p>
          <a:p>
            <a:r>
              <a:rPr lang="es-ES" dirty="0" smtClean="0"/>
              <a:t>(Un subtítulo por cada una de los riesgos)</a:t>
            </a:r>
            <a:endParaRPr lang="es-ES"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49</a:t>
            </a:fld>
            <a:endParaRPr lang="es-ES"/>
          </a:p>
        </p:txBody>
      </p:sp>
    </p:spTree>
    <p:extLst>
      <p:ext uri="{BB962C8B-B14F-4D97-AF65-F5344CB8AC3E}">
        <p14:creationId xmlns:p14="http://schemas.microsoft.com/office/powerpoint/2010/main" val="1466966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3" name="Marcador de contenido 2"/>
          <p:cNvSpPr>
            <a:spLocks noGrp="1"/>
          </p:cNvSpPr>
          <p:nvPr>
            <p:ph idx="1"/>
          </p:nvPr>
        </p:nvSpPr>
        <p:spPr/>
        <p:txBody>
          <a:bodyPr>
            <a:normAutofit/>
          </a:bodyPr>
          <a:lstStyle/>
          <a:p>
            <a:pPr algn="just">
              <a:buFontTx/>
              <a:buChar char="-"/>
            </a:pPr>
            <a:r>
              <a:rPr lang="es-ES" dirty="0" smtClean="0"/>
              <a:t>Mejorar el valor comunicativo y la relevancia del informe de auditoría a través de la revisión de las Normas Internacionales de Auditoría (NIA-ES) que tratan su contenido se ocupan de su estructura y contenido; y</a:t>
            </a:r>
          </a:p>
          <a:p>
            <a:pPr algn="just">
              <a:buFontTx/>
              <a:buChar char="-"/>
            </a:pPr>
            <a:r>
              <a:rPr lang="es-ES" dirty="0" smtClean="0"/>
              <a:t>Modificar los modelos de informe de auditoría emitidos por el IAASB para acoger la evolución de los sistemas nacionales de información financiera, mientras que al mismo tiempo se asegura que el contenido esencial y común es comunicado.</a:t>
            </a:r>
          </a:p>
          <a:p>
            <a:pPr algn="just"/>
            <a:endParaRPr lang="es-ES" dirty="0" smtClean="0"/>
          </a:p>
          <a:p>
            <a:pPr marL="0" indent="0" algn="just">
              <a:buNone/>
            </a:pPr>
            <a:endParaRPr lang="es-ES"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8" name="CuadroTexto 7"/>
          <p:cNvSpPr txBox="1"/>
          <p:nvPr/>
        </p:nvSpPr>
        <p:spPr>
          <a:xfrm>
            <a:off x="838200" y="825388"/>
            <a:ext cx="10515600" cy="646331"/>
          </a:xfrm>
          <a:prstGeom prst="rect">
            <a:avLst/>
          </a:prstGeom>
          <a:noFill/>
        </p:spPr>
        <p:txBody>
          <a:bodyPr wrap="square" rtlCol="0">
            <a:spAutoFit/>
          </a:bodyPr>
          <a:lstStyle/>
          <a:p>
            <a:r>
              <a:rPr lang="es-ES" sz="3600" b="1" dirty="0" smtClean="0"/>
              <a:t>Objetivos del IAASB con esta modificación</a:t>
            </a:r>
            <a:endParaRPr lang="es-ES" sz="3600" b="1" dirty="0"/>
          </a:p>
        </p:txBody>
      </p:sp>
      <p:sp>
        <p:nvSpPr>
          <p:cNvPr id="5" name="Marcador de número de diapositiva 4"/>
          <p:cNvSpPr>
            <a:spLocks noGrp="1"/>
          </p:cNvSpPr>
          <p:nvPr>
            <p:ph type="sldNum" sz="quarter" idx="12"/>
          </p:nvPr>
        </p:nvSpPr>
        <p:spPr/>
        <p:txBody>
          <a:bodyPr/>
          <a:lstStyle/>
          <a:p>
            <a:fld id="{D4BC23FD-7E1A-48C8-ADD2-663FC38AE843}" type="slidenum">
              <a:rPr lang="es-ES" smtClean="0"/>
              <a:t>5</a:t>
            </a:fld>
            <a:endParaRPr lang="es-ES"/>
          </a:p>
        </p:txBody>
      </p:sp>
    </p:spTree>
    <p:extLst>
      <p:ext uri="{BB962C8B-B14F-4D97-AF65-F5344CB8AC3E}">
        <p14:creationId xmlns:p14="http://schemas.microsoft.com/office/powerpoint/2010/main" val="20146523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58980" y="984069"/>
            <a:ext cx="11194819" cy="536723"/>
          </a:xfrm>
        </p:spPr>
        <p:txBody>
          <a:bodyPr>
            <a:normAutofit/>
          </a:bodyPr>
          <a:lstStyle/>
          <a:p>
            <a:pPr marL="0" indent="0">
              <a:buNone/>
            </a:pPr>
            <a:r>
              <a:rPr lang="es-ES" sz="3200" i="1" dirty="0" smtClean="0">
                <a:effectLst>
                  <a:outerShdw blurRad="38100" dist="38100" dir="2700000" algn="tl">
                    <a:srgbClr val="000000">
                      <a:alpha val="43137"/>
                    </a:srgbClr>
                  </a:outerShdw>
                </a:effectLst>
              </a:rPr>
              <a:t>¿CÓMO SE COMUNICAN LAS KAM EN EL INFORME DE AUDITORÍA?</a:t>
            </a:r>
          </a:p>
          <a:p>
            <a:pPr marL="0" indent="0" algn="ctr">
              <a:buNone/>
            </a:pPr>
            <a:endParaRPr lang="es-ES" sz="4800" dirty="0"/>
          </a:p>
        </p:txBody>
      </p:sp>
      <p:sp>
        <p:nvSpPr>
          <p:cNvPr id="10" name="CuadroTexto 9"/>
          <p:cNvSpPr txBox="1"/>
          <p:nvPr/>
        </p:nvSpPr>
        <p:spPr>
          <a:xfrm>
            <a:off x="8153400" y="6379706"/>
            <a:ext cx="2468070" cy="246221"/>
          </a:xfrm>
          <a:prstGeom prst="rect">
            <a:avLst/>
          </a:prstGeom>
          <a:noFill/>
        </p:spPr>
        <p:txBody>
          <a:bodyPr wrap="square" rtlCol="0">
            <a:spAutoFit/>
          </a:bodyPr>
          <a:lstStyle/>
          <a:p>
            <a:pPr algn="ctr"/>
            <a:r>
              <a:rPr lang="es-ES" sz="1000" dirty="0" smtClean="0"/>
              <a:t>(NIA-ES 701, párr. 11, A31-A33)</a:t>
            </a:r>
            <a:endParaRPr lang="es-ES" sz="1000" dirty="0"/>
          </a:p>
        </p:txBody>
      </p:sp>
      <p:sp>
        <p:nvSpPr>
          <p:cNvPr id="8" name="Rectángulo 7"/>
          <p:cNvSpPr/>
          <p:nvPr/>
        </p:nvSpPr>
        <p:spPr>
          <a:xfrm>
            <a:off x="687719" y="2119308"/>
            <a:ext cx="4414877" cy="40230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dirty="0" smtClean="0"/>
              <a:t>Título: </a:t>
            </a:r>
          </a:p>
          <a:p>
            <a:r>
              <a:rPr lang="es-ES" dirty="0" smtClean="0"/>
              <a:t>“Cuestiones Clave de la Auditoría”</a:t>
            </a:r>
          </a:p>
          <a:p>
            <a:endParaRPr lang="es-ES" dirty="0"/>
          </a:p>
          <a:p>
            <a:r>
              <a:rPr lang="es-ES" b="1" dirty="0" smtClean="0"/>
              <a:t>Introducción de la Sección:</a:t>
            </a:r>
          </a:p>
          <a:p>
            <a:r>
              <a:rPr lang="es-ES" dirty="0" smtClean="0"/>
              <a:t>-Declarar que son las cuestiones de la mayor significatividad de los EEFF actuales.</a:t>
            </a:r>
          </a:p>
          <a:p>
            <a:r>
              <a:rPr lang="es-ES" dirty="0" smtClean="0"/>
              <a:t>-Declarar que dichas cuestiones han sido tratadas en el contexto de auditoría EEFF en su conjunto (no es una opinión separada).</a:t>
            </a:r>
          </a:p>
          <a:p>
            <a:endParaRPr lang="es-ES" dirty="0"/>
          </a:p>
          <a:p>
            <a:r>
              <a:rPr lang="es-ES" b="1" dirty="0" smtClean="0"/>
              <a:t>Subtítulos:</a:t>
            </a:r>
          </a:p>
          <a:p>
            <a:r>
              <a:rPr lang="es-ES" dirty="0" smtClean="0"/>
              <a:t>(Un subtítulo por cada una de las cuestiones)</a:t>
            </a:r>
          </a:p>
          <a:p>
            <a:endParaRPr lang="es-ES" dirty="0"/>
          </a:p>
          <a:p>
            <a:endParaRPr lang="es-ES" dirty="0"/>
          </a:p>
        </p:txBody>
      </p:sp>
      <p:sp>
        <p:nvSpPr>
          <p:cNvPr id="9" name="CuadroTexto 8"/>
          <p:cNvSpPr txBox="1"/>
          <p:nvPr/>
        </p:nvSpPr>
        <p:spPr>
          <a:xfrm>
            <a:off x="687719" y="1719999"/>
            <a:ext cx="4263991" cy="369332"/>
          </a:xfrm>
          <a:prstGeom prst="rect">
            <a:avLst/>
          </a:prstGeom>
          <a:noFill/>
        </p:spPr>
        <p:txBody>
          <a:bodyPr wrap="square" rtlCol="0">
            <a:spAutoFit/>
          </a:bodyPr>
          <a:lstStyle/>
          <a:p>
            <a:r>
              <a:rPr lang="es-ES" dirty="0" smtClean="0"/>
              <a:t>Es una </a:t>
            </a:r>
            <a:r>
              <a:rPr lang="es-ES" b="1" u="sng" dirty="0" smtClean="0"/>
              <a:t>sección separada </a:t>
            </a:r>
            <a:r>
              <a:rPr lang="es-ES" dirty="0" smtClean="0"/>
              <a:t>en el informe</a:t>
            </a:r>
            <a:endParaRPr lang="es-ES" dirty="0"/>
          </a:p>
        </p:txBody>
      </p:sp>
      <p:sp>
        <p:nvSpPr>
          <p:cNvPr id="11" name="Flecha derecha 10"/>
          <p:cNvSpPr/>
          <p:nvPr/>
        </p:nvSpPr>
        <p:spPr>
          <a:xfrm>
            <a:off x="5293696" y="2215810"/>
            <a:ext cx="2019900" cy="167336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Dónde ponemos la sección</a:t>
            </a:r>
            <a:endParaRPr lang="es-ES" dirty="0"/>
          </a:p>
        </p:txBody>
      </p:sp>
      <p:sp>
        <p:nvSpPr>
          <p:cNvPr id="15" name="Flecha derecha 14"/>
          <p:cNvSpPr/>
          <p:nvPr/>
        </p:nvSpPr>
        <p:spPr>
          <a:xfrm>
            <a:off x="5293696" y="4414293"/>
            <a:ext cx="2019900" cy="1742173"/>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smtClean="0"/>
              <a:t>¿Cuál es el orden de las KAM?</a:t>
            </a:r>
            <a:endParaRPr lang="es-ES" dirty="0"/>
          </a:p>
        </p:txBody>
      </p:sp>
      <p:sp>
        <p:nvSpPr>
          <p:cNvPr id="13" name="Anillo 12"/>
          <p:cNvSpPr/>
          <p:nvPr/>
        </p:nvSpPr>
        <p:spPr>
          <a:xfrm>
            <a:off x="7313596" y="1937359"/>
            <a:ext cx="4785360" cy="2220508"/>
          </a:xfrm>
          <a:prstGeom prst="donut">
            <a:avLst>
              <a:gd name="adj" fmla="val 5902"/>
            </a:avLst>
          </a:prstGeom>
          <a:solidFill>
            <a:srgbClr val="F43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MUY CERCA DE LA OPINIÓN</a:t>
            </a:r>
          </a:p>
          <a:p>
            <a:pPr algn="ctr"/>
            <a:r>
              <a:rPr lang="es-ES" dirty="0" smtClean="0">
                <a:solidFill>
                  <a:schemeClr val="tx1"/>
                </a:solidFill>
              </a:rPr>
              <a:t>(las KAM son importantes e interesa a los usuarios)</a:t>
            </a:r>
            <a:endParaRPr lang="es-ES" dirty="0">
              <a:solidFill>
                <a:schemeClr val="tx1"/>
              </a:solidFill>
            </a:endParaRPr>
          </a:p>
        </p:txBody>
      </p:sp>
      <p:sp>
        <p:nvSpPr>
          <p:cNvPr id="17" name="Anillo 16"/>
          <p:cNvSpPr/>
          <p:nvPr/>
        </p:nvSpPr>
        <p:spPr>
          <a:xfrm>
            <a:off x="7313596" y="4159198"/>
            <a:ext cx="4785360" cy="2220508"/>
          </a:xfrm>
          <a:prstGeom prst="donut">
            <a:avLst>
              <a:gd name="adj" fmla="val 5902"/>
            </a:avLst>
          </a:prstGeom>
          <a:solidFill>
            <a:srgbClr val="F43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DEPENDE DE JUICIO PROFESIONAL</a:t>
            </a:r>
          </a:p>
          <a:p>
            <a:pPr algn="ctr"/>
            <a:r>
              <a:rPr lang="es-ES" dirty="0" smtClean="0">
                <a:solidFill>
                  <a:schemeClr val="tx1"/>
                </a:solidFill>
              </a:rPr>
              <a:t>Por ejemplo…</a:t>
            </a:r>
          </a:p>
          <a:p>
            <a:pPr algn="ctr"/>
            <a:r>
              <a:rPr lang="es-ES" dirty="0" smtClean="0">
                <a:solidFill>
                  <a:schemeClr val="tx1"/>
                </a:solidFill>
              </a:rPr>
              <a:t>Por IMPORTANCIA RELATIVA </a:t>
            </a:r>
            <a:endParaRPr lang="es-ES" dirty="0">
              <a:solidFill>
                <a:schemeClr val="tx1"/>
              </a:solidFill>
            </a:endParaRPr>
          </a:p>
        </p:txBody>
      </p:sp>
      <p:sp>
        <p:nvSpPr>
          <p:cNvPr id="6" name="Marcador de número de diapositiva 5"/>
          <p:cNvSpPr>
            <a:spLocks noGrp="1"/>
          </p:cNvSpPr>
          <p:nvPr>
            <p:ph type="sldNum" sz="quarter" idx="12"/>
          </p:nvPr>
        </p:nvSpPr>
        <p:spPr/>
        <p:txBody>
          <a:bodyPr/>
          <a:lstStyle/>
          <a:p>
            <a:fld id="{D4BC23FD-7E1A-48C8-ADD2-663FC38AE843}" type="slidenum">
              <a:rPr lang="es-ES" smtClean="0"/>
              <a:t>50</a:t>
            </a:fld>
            <a:endParaRPr lang="es-ES"/>
          </a:p>
        </p:txBody>
      </p:sp>
    </p:spTree>
    <p:extLst>
      <p:ext uri="{BB962C8B-B14F-4D97-AF65-F5344CB8AC3E}">
        <p14:creationId xmlns:p14="http://schemas.microsoft.com/office/powerpoint/2010/main" val="32215614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58980" y="984070"/>
            <a:ext cx="11194819" cy="594474"/>
          </a:xfrm>
        </p:spPr>
        <p:txBody>
          <a:bodyPr>
            <a:normAutofit/>
          </a:bodyPr>
          <a:lstStyle/>
          <a:p>
            <a:pPr marL="0" indent="0">
              <a:buNone/>
            </a:pPr>
            <a:r>
              <a:rPr lang="es-ES" sz="3200" i="1" dirty="0" smtClean="0">
                <a:effectLst>
                  <a:outerShdw blurRad="38100" dist="38100" dir="2700000" algn="tl">
                    <a:srgbClr val="000000">
                      <a:alpha val="43137"/>
                    </a:srgbClr>
                  </a:outerShdw>
                </a:effectLst>
              </a:rPr>
              <a:t>¿CÓMO SE COMUNICAN LAS KAM EN EL INFORME DE AUDITORÍA?</a:t>
            </a:r>
          </a:p>
          <a:p>
            <a:pPr marL="0" indent="0" algn="ctr">
              <a:buNone/>
            </a:pPr>
            <a:endParaRPr lang="es-ES" sz="4800" dirty="0"/>
          </a:p>
        </p:txBody>
      </p:sp>
      <p:sp>
        <p:nvSpPr>
          <p:cNvPr id="10" name="CuadroTexto 9"/>
          <p:cNvSpPr txBox="1"/>
          <p:nvPr/>
        </p:nvSpPr>
        <p:spPr>
          <a:xfrm>
            <a:off x="4861965" y="5976332"/>
            <a:ext cx="2468070" cy="246221"/>
          </a:xfrm>
          <a:prstGeom prst="rect">
            <a:avLst/>
          </a:prstGeom>
          <a:noFill/>
        </p:spPr>
        <p:txBody>
          <a:bodyPr wrap="square" rtlCol="0">
            <a:spAutoFit/>
          </a:bodyPr>
          <a:lstStyle/>
          <a:p>
            <a:pPr algn="ctr"/>
            <a:r>
              <a:rPr lang="es-ES" sz="1000" dirty="0" smtClean="0"/>
              <a:t>(NIA-ES 701, párr. 11-16; A31-A59)</a:t>
            </a:r>
            <a:endParaRPr lang="es-ES" sz="1000" dirty="0"/>
          </a:p>
        </p:txBody>
      </p:sp>
      <p:sp>
        <p:nvSpPr>
          <p:cNvPr id="8" name="CuadroTexto 7"/>
          <p:cNvSpPr txBox="1"/>
          <p:nvPr/>
        </p:nvSpPr>
        <p:spPr>
          <a:xfrm>
            <a:off x="158979" y="1373006"/>
            <a:ext cx="11224497" cy="523220"/>
          </a:xfrm>
          <a:prstGeom prst="rect">
            <a:avLst/>
          </a:prstGeom>
          <a:noFill/>
        </p:spPr>
        <p:txBody>
          <a:bodyPr wrap="square" rtlCol="0">
            <a:spAutoFit/>
          </a:bodyPr>
          <a:lstStyle/>
          <a:p>
            <a:r>
              <a:rPr lang="es-ES" sz="2800" dirty="0">
                <a:solidFill>
                  <a:srgbClr val="0070C0"/>
                </a:solidFill>
                <a:effectLst>
                  <a:outerShdw blurRad="38100" dist="38100" dir="2700000" algn="tl">
                    <a:srgbClr val="000000">
                      <a:alpha val="43137"/>
                    </a:srgbClr>
                  </a:outerShdw>
                </a:effectLst>
              </a:rPr>
              <a:t>DESCRIPCIÓN INDIVIDUALIZADA DE CADA KAM</a:t>
            </a:r>
          </a:p>
        </p:txBody>
      </p:sp>
      <p:graphicFrame>
        <p:nvGraphicFramePr>
          <p:cNvPr id="11" name="Diagrama 10"/>
          <p:cNvGraphicFramePr/>
          <p:nvPr>
            <p:extLst/>
          </p:nvPr>
        </p:nvGraphicFramePr>
        <p:xfrm>
          <a:off x="721894" y="2569946"/>
          <a:ext cx="4529221" cy="2923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1"/>
          <p:cNvSpPr txBox="1"/>
          <p:nvPr/>
        </p:nvSpPr>
        <p:spPr>
          <a:xfrm>
            <a:off x="6885533" y="1879252"/>
            <a:ext cx="4263991" cy="369332"/>
          </a:xfrm>
          <a:prstGeom prst="rect">
            <a:avLst/>
          </a:prstGeom>
          <a:noFill/>
        </p:spPr>
        <p:txBody>
          <a:bodyPr wrap="square" rtlCol="0">
            <a:spAutoFit/>
          </a:bodyPr>
          <a:lstStyle/>
          <a:p>
            <a:pPr algn="ctr"/>
            <a:r>
              <a:rPr lang="es-ES" dirty="0" smtClean="0"/>
              <a:t>Especificaciones para No EIPs España</a:t>
            </a:r>
            <a:endParaRPr lang="es-ES" dirty="0"/>
          </a:p>
        </p:txBody>
      </p:sp>
      <p:pic>
        <p:nvPicPr>
          <p:cNvPr id="13" name="Picture 2" descr="Resultado de imagen de españ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87427" y="1870988"/>
            <a:ext cx="480829" cy="360622"/>
          </a:xfrm>
          <a:prstGeom prst="rect">
            <a:avLst/>
          </a:prstGeom>
          <a:noFill/>
          <a:extLst>
            <a:ext uri="{909E8E84-426E-40DD-AFC4-6F175D3DCCD1}">
              <a14:hiddenFill xmlns:a14="http://schemas.microsoft.com/office/drawing/2010/main">
                <a:solidFill>
                  <a:srgbClr val="FFFFFF"/>
                </a:solidFill>
              </a14:hiddenFill>
            </a:ext>
          </a:extLst>
        </p:spPr>
      </p:pic>
      <p:sp>
        <p:nvSpPr>
          <p:cNvPr id="14" name="Flecha derecha 13"/>
          <p:cNvSpPr/>
          <p:nvPr/>
        </p:nvSpPr>
        <p:spPr>
          <a:xfrm>
            <a:off x="5576236" y="3723664"/>
            <a:ext cx="1039528" cy="59676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graphicFrame>
        <p:nvGraphicFramePr>
          <p:cNvPr id="15" name="Diagrama 14"/>
          <p:cNvGraphicFramePr/>
          <p:nvPr>
            <p:extLst/>
          </p:nvPr>
        </p:nvGraphicFramePr>
        <p:xfrm>
          <a:off x="7261548" y="2590978"/>
          <a:ext cx="5103082" cy="33106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CuadroTexto 15"/>
          <p:cNvSpPr txBox="1"/>
          <p:nvPr/>
        </p:nvSpPr>
        <p:spPr>
          <a:xfrm>
            <a:off x="7132104" y="5639989"/>
            <a:ext cx="4017420" cy="261610"/>
          </a:xfrm>
          <a:prstGeom prst="rect">
            <a:avLst/>
          </a:prstGeom>
          <a:noFill/>
        </p:spPr>
        <p:txBody>
          <a:bodyPr wrap="square" rtlCol="0">
            <a:spAutoFit/>
          </a:bodyPr>
          <a:lstStyle/>
          <a:p>
            <a:pPr algn="ctr"/>
            <a:r>
              <a:rPr lang="es-ES" sz="1100" dirty="0" smtClean="0"/>
              <a:t>Art. 5.1.c) LAC</a:t>
            </a:r>
            <a:endParaRPr lang="es-ES" sz="1100"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51</a:t>
            </a:fld>
            <a:endParaRPr lang="es-ES"/>
          </a:p>
        </p:txBody>
      </p:sp>
    </p:spTree>
    <p:extLst>
      <p:ext uri="{BB962C8B-B14F-4D97-AF65-F5344CB8AC3E}">
        <p14:creationId xmlns:p14="http://schemas.microsoft.com/office/powerpoint/2010/main" val="14550592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58979" y="427039"/>
            <a:ext cx="11194819" cy="594474"/>
          </a:xfrm>
        </p:spPr>
        <p:txBody>
          <a:bodyPr>
            <a:normAutofit/>
          </a:bodyPr>
          <a:lstStyle/>
          <a:p>
            <a:pPr marL="0" indent="0">
              <a:buNone/>
            </a:pPr>
            <a:r>
              <a:rPr lang="es-ES" sz="3200" i="1" dirty="0" smtClean="0">
                <a:effectLst>
                  <a:outerShdw blurRad="38100" dist="38100" dir="2700000" algn="tl">
                    <a:srgbClr val="000000">
                      <a:alpha val="43137"/>
                    </a:srgbClr>
                  </a:outerShdw>
                </a:effectLst>
              </a:rPr>
              <a:t>¿CÓMO SE COMUNICAN LAS KAM EN EL INFORME DE AUDITORÍA?</a:t>
            </a:r>
          </a:p>
          <a:p>
            <a:pPr marL="0" indent="0" algn="ctr">
              <a:buNone/>
            </a:pPr>
            <a:endParaRPr lang="es-ES" sz="4800" dirty="0"/>
          </a:p>
        </p:txBody>
      </p:sp>
      <p:sp>
        <p:nvSpPr>
          <p:cNvPr id="10" name="CuadroTexto 9"/>
          <p:cNvSpPr txBox="1"/>
          <p:nvPr/>
        </p:nvSpPr>
        <p:spPr>
          <a:xfrm>
            <a:off x="4861965" y="5976332"/>
            <a:ext cx="2468070" cy="246221"/>
          </a:xfrm>
          <a:prstGeom prst="rect">
            <a:avLst/>
          </a:prstGeom>
          <a:noFill/>
        </p:spPr>
        <p:txBody>
          <a:bodyPr wrap="square" rtlCol="0">
            <a:spAutoFit/>
          </a:bodyPr>
          <a:lstStyle/>
          <a:p>
            <a:pPr algn="ctr"/>
            <a:r>
              <a:rPr lang="es-ES" sz="1000" dirty="0" smtClean="0"/>
              <a:t>(NIA-ES 701, párr. 13; A34-A38)</a:t>
            </a:r>
            <a:endParaRPr lang="es-ES" sz="1000" dirty="0"/>
          </a:p>
        </p:txBody>
      </p:sp>
      <p:sp>
        <p:nvSpPr>
          <p:cNvPr id="8" name="CuadroTexto 7"/>
          <p:cNvSpPr txBox="1"/>
          <p:nvPr/>
        </p:nvSpPr>
        <p:spPr>
          <a:xfrm>
            <a:off x="129301" y="856781"/>
            <a:ext cx="11224497" cy="523220"/>
          </a:xfrm>
          <a:prstGeom prst="rect">
            <a:avLst/>
          </a:prstGeom>
          <a:noFill/>
        </p:spPr>
        <p:txBody>
          <a:bodyPr wrap="square" rtlCol="0">
            <a:spAutoFit/>
          </a:bodyPr>
          <a:lstStyle/>
          <a:p>
            <a:r>
              <a:rPr lang="es-ES" sz="2800" dirty="0">
                <a:solidFill>
                  <a:srgbClr val="0070C0"/>
                </a:solidFill>
                <a:effectLst>
                  <a:outerShdw blurRad="38100" dist="38100" dir="2700000" algn="tl">
                    <a:srgbClr val="000000">
                      <a:alpha val="43137"/>
                    </a:srgbClr>
                  </a:outerShdw>
                </a:effectLst>
              </a:rPr>
              <a:t>DESCRIPCIÓN INDIVIDUALIZADA DE CADA KAM</a:t>
            </a:r>
          </a:p>
        </p:txBody>
      </p:sp>
      <p:sp>
        <p:nvSpPr>
          <p:cNvPr id="9" name="Rectángulo 8"/>
          <p:cNvSpPr/>
          <p:nvPr/>
        </p:nvSpPr>
        <p:spPr>
          <a:xfrm>
            <a:off x="625642" y="1974613"/>
            <a:ext cx="2107933" cy="4118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IMPORTANTE CONSIDERAR EN LAS DESCRIPCIONES</a:t>
            </a:r>
            <a:endParaRPr lang="es-ES" dirty="0"/>
          </a:p>
        </p:txBody>
      </p:sp>
      <p:sp>
        <p:nvSpPr>
          <p:cNvPr id="12" name="Flecha derecha 11"/>
          <p:cNvSpPr/>
          <p:nvPr/>
        </p:nvSpPr>
        <p:spPr>
          <a:xfrm>
            <a:off x="2822001" y="2079624"/>
            <a:ext cx="2561122" cy="1672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Decir las cosas con sencillez</a:t>
            </a:r>
            <a:endParaRPr lang="es-ES" dirty="0"/>
          </a:p>
        </p:txBody>
      </p:sp>
      <p:sp>
        <p:nvSpPr>
          <p:cNvPr id="13" name="Flecha derecha 12"/>
          <p:cNvSpPr/>
          <p:nvPr/>
        </p:nvSpPr>
        <p:spPr>
          <a:xfrm>
            <a:off x="2828629" y="3919668"/>
            <a:ext cx="2575154" cy="1894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No utilizar INFORMACIÓN INÉDITA</a:t>
            </a:r>
            <a:endParaRPr lang="es-ES" dirty="0"/>
          </a:p>
        </p:txBody>
      </p:sp>
      <p:sp>
        <p:nvSpPr>
          <p:cNvPr id="14" name="Marco 13"/>
          <p:cNvSpPr/>
          <p:nvPr/>
        </p:nvSpPr>
        <p:spPr>
          <a:xfrm>
            <a:off x="5471549" y="1994879"/>
            <a:ext cx="2110744" cy="1760366"/>
          </a:xfrm>
          <a:prstGeom prst="frame">
            <a:avLst>
              <a:gd name="adj1" fmla="val 5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rPr>
              <a:t>Información:</a:t>
            </a:r>
          </a:p>
          <a:p>
            <a:pPr algn="just"/>
            <a:r>
              <a:rPr lang="es-ES" dirty="0" smtClean="0">
                <a:solidFill>
                  <a:schemeClr val="tx1"/>
                </a:solidFill>
              </a:rPr>
              <a:t>BREVE</a:t>
            </a:r>
          </a:p>
          <a:p>
            <a:pPr algn="just"/>
            <a:r>
              <a:rPr lang="es-ES" dirty="0" smtClean="0">
                <a:solidFill>
                  <a:schemeClr val="tx1"/>
                </a:solidFill>
              </a:rPr>
              <a:t>EQUILIBRADA</a:t>
            </a:r>
          </a:p>
          <a:p>
            <a:pPr algn="just"/>
            <a:r>
              <a:rPr lang="es-ES" dirty="0" smtClean="0">
                <a:solidFill>
                  <a:schemeClr val="tx1"/>
                </a:solidFill>
              </a:rPr>
              <a:t>COMPRENSIBLE </a:t>
            </a:r>
            <a:endParaRPr lang="es-ES" dirty="0">
              <a:solidFill>
                <a:schemeClr val="tx1"/>
              </a:solidFill>
            </a:endParaRPr>
          </a:p>
        </p:txBody>
      </p:sp>
      <p:sp>
        <p:nvSpPr>
          <p:cNvPr id="15" name="Marco 14"/>
          <p:cNvSpPr/>
          <p:nvPr/>
        </p:nvSpPr>
        <p:spPr>
          <a:xfrm>
            <a:off x="5498837" y="3940516"/>
            <a:ext cx="2121568" cy="1751633"/>
          </a:xfrm>
          <a:prstGeom prst="frame">
            <a:avLst>
              <a:gd name="adj1" fmla="val 5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smtClean="0">
                <a:solidFill>
                  <a:schemeClr val="tx1"/>
                </a:solidFill>
              </a:rPr>
              <a:t>Solución:</a:t>
            </a:r>
          </a:p>
          <a:p>
            <a:pPr algn="just"/>
            <a:r>
              <a:rPr lang="es-ES" dirty="0" smtClean="0">
                <a:solidFill>
                  <a:schemeClr val="tx1"/>
                </a:solidFill>
              </a:rPr>
              <a:t>Que el auditor proponga nuevas revelaciones a Dirección/RGE</a:t>
            </a:r>
            <a:endParaRPr lang="es-ES" dirty="0">
              <a:solidFill>
                <a:schemeClr val="tx1"/>
              </a:solidFill>
            </a:endParaRPr>
          </a:p>
        </p:txBody>
      </p:sp>
      <p:sp>
        <p:nvSpPr>
          <p:cNvPr id="16" name="Flecha derecha 15"/>
          <p:cNvSpPr/>
          <p:nvPr/>
        </p:nvSpPr>
        <p:spPr>
          <a:xfrm>
            <a:off x="7715459" y="3940516"/>
            <a:ext cx="1286974" cy="67006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¿Dónde?</a:t>
            </a:r>
            <a:endParaRPr lang="es-ES" dirty="0"/>
          </a:p>
        </p:txBody>
      </p:sp>
      <p:sp>
        <p:nvSpPr>
          <p:cNvPr id="17" name="Rectángulo redondeado 16"/>
          <p:cNvSpPr/>
          <p:nvPr/>
        </p:nvSpPr>
        <p:spPr>
          <a:xfrm>
            <a:off x="9002433" y="3802426"/>
            <a:ext cx="2979343" cy="9572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ES" dirty="0" smtClean="0"/>
              <a:t>-EEFF (notas)</a:t>
            </a:r>
          </a:p>
          <a:p>
            <a:r>
              <a:rPr lang="es-ES" dirty="0" smtClean="0"/>
              <a:t>-Otra información</a:t>
            </a:r>
          </a:p>
          <a:p>
            <a:r>
              <a:rPr lang="es-ES" dirty="0" smtClean="0"/>
              <a:t>(informe gestión)</a:t>
            </a:r>
          </a:p>
        </p:txBody>
      </p:sp>
      <p:sp>
        <p:nvSpPr>
          <p:cNvPr id="18" name="Flecha derecha 17"/>
          <p:cNvSpPr/>
          <p:nvPr/>
        </p:nvSpPr>
        <p:spPr>
          <a:xfrm>
            <a:off x="7715459" y="5098826"/>
            <a:ext cx="1286974" cy="670062"/>
          </a:xfrm>
          <a:prstGeom prst="rightArrow">
            <a:avLst/>
          </a:prstGeom>
          <a:solidFill>
            <a:srgbClr val="F43CB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Ejemplos</a:t>
            </a:r>
            <a:endParaRPr lang="es-ES" dirty="0"/>
          </a:p>
        </p:txBody>
      </p:sp>
      <p:sp>
        <p:nvSpPr>
          <p:cNvPr id="19" name="Rectángulo redondeado 18"/>
          <p:cNvSpPr/>
          <p:nvPr/>
        </p:nvSpPr>
        <p:spPr>
          <a:xfrm>
            <a:off x="9002433" y="4856520"/>
            <a:ext cx="2979343" cy="577337"/>
          </a:xfrm>
          <a:prstGeom prst="roundRect">
            <a:avLst/>
          </a:prstGeom>
          <a:solidFill>
            <a:srgbClr val="F43CB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ES" sz="1400" dirty="0" smtClean="0"/>
              <a:t>Mayor soporte hipótesis clave flujos efectivo</a:t>
            </a:r>
          </a:p>
        </p:txBody>
      </p:sp>
      <p:sp>
        <p:nvSpPr>
          <p:cNvPr id="20" name="Rectángulo redondeado 19"/>
          <p:cNvSpPr/>
          <p:nvPr/>
        </p:nvSpPr>
        <p:spPr>
          <a:xfrm>
            <a:off x="9002433" y="5459852"/>
            <a:ext cx="2979343" cy="793591"/>
          </a:xfrm>
          <a:prstGeom prst="roundRect">
            <a:avLst/>
          </a:prstGeom>
          <a:solidFill>
            <a:srgbClr val="F43CB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ES" sz="1400" dirty="0"/>
              <a:t>Explicar motivo de elección de política contable (cuando hay alternativas)</a:t>
            </a:r>
          </a:p>
        </p:txBody>
      </p:sp>
      <p:pic>
        <p:nvPicPr>
          <p:cNvPr id="22" name="Picture 2" descr="Publicidad, Negocio, Closeup De Cerca, Comerc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9085" y="1578544"/>
            <a:ext cx="2786038" cy="1857359"/>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p:txBody>
          <a:bodyPr/>
          <a:lstStyle/>
          <a:p>
            <a:fld id="{D4BC23FD-7E1A-48C8-ADD2-663FC38AE843}" type="slidenum">
              <a:rPr lang="es-ES" smtClean="0"/>
              <a:t>52</a:t>
            </a:fld>
            <a:endParaRPr lang="es-ES"/>
          </a:p>
        </p:txBody>
      </p:sp>
    </p:spTree>
    <p:extLst>
      <p:ext uri="{BB962C8B-B14F-4D97-AF65-F5344CB8AC3E}">
        <p14:creationId xmlns:p14="http://schemas.microsoft.com/office/powerpoint/2010/main" val="2469564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58979" y="242236"/>
            <a:ext cx="11194819" cy="594474"/>
          </a:xfrm>
        </p:spPr>
        <p:txBody>
          <a:bodyPr>
            <a:normAutofit/>
          </a:bodyPr>
          <a:lstStyle/>
          <a:p>
            <a:pPr marL="0" indent="0">
              <a:buNone/>
            </a:pPr>
            <a:r>
              <a:rPr lang="es-ES" sz="3200" i="1" dirty="0" smtClean="0">
                <a:effectLst>
                  <a:outerShdw blurRad="38100" dist="38100" dir="2700000" algn="tl">
                    <a:srgbClr val="000000">
                      <a:alpha val="43137"/>
                    </a:srgbClr>
                  </a:outerShdw>
                </a:effectLst>
              </a:rPr>
              <a:t>¿CÓMO SE COMUNICAN LAS KAM EN EL INFORME DE AUDITORÍA?</a:t>
            </a:r>
          </a:p>
          <a:p>
            <a:pPr marL="0" indent="0" algn="ctr">
              <a:buNone/>
            </a:pPr>
            <a:endParaRPr lang="es-ES" sz="4800" dirty="0"/>
          </a:p>
        </p:txBody>
      </p:sp>
      <p:sp>
        <p:nvSpPr>
          <p:cNvPr id="10" name="CuadroTexto 9"/>
          <p:cNvSpPr txBox="1"/>
          <p:nvPr/>
        </p:nvSpPr>
        <p:spPr>
          <a:xfrm>
            <a:off x="4221682" y="6027701"/>
            <a:ext cx="3748635" cy="246221"/>
          </a:xfrm>
          <a:prstGeom prst="rect">
            <a:avLst/>
          </a:prstGeom>
          <a:noFill/>
        </p:spPr>
        <p:txBody>
          <a:bodyPr wrap="square" rtlCol="0">
            <a:spAutoFit/>
          </a:bodyPr>
          <a:lstStyle/>
          <a:p>
            <a:pPr algn="ctr"/>
            <a:r>
              <a:rPr lang="es-ES" sz="1000" dirty="0" smtClean="0"/>
              <a:t>(NIA-ES 701, párr. 13; A39-A41; NIA-ES 230; NIA-ES 570 (REVISADA))</a:t>
            </a:r>
            <a:endParaRPr lang="es-ES" sz="1000" dirty="0"/>
          </a:p>
        </p:txBody>
      </p:sp>
      <p:sp>
        <p:nvSpPr>
          <p:cNvPr id="8" name="CuadroTexto 7"/>
          <p:cNvSpPr txBox="1"/>
          <p:nvPr/>
        </p:nvSpPr>
        <p:spPr>
          <a:xfrm>
            <a:off x="158979" y="700612"/>
            <a:ext cx="11224497" cy="523220"/>
          </a:xfrm>
          <a:prstGeom prst="rect">
            <a:avLst/>
          </a:prstGeom>
          <a:noFill/>
        </p:spPr>
        <p:txBody>
          <a:bodyPr wrap="square" rtlCol="0">
            <a:spAutoFit/>
          </a:bodyPr>
          <a:lstStyle/>
          <a:p>
            <a:r>
              <a:rPr lang="es-ES" sz="2800" dirty="0">
                <a:solidFill>
                  <a:srgbClr val="0070C0"/>
                </a:solidFill>
                <a:effectLst>
                  <a:outerShdw blurRad="38100" dist="38100" dir="2700000" algn="tl">
                    <a:srgbClr val="000000">
                      <a:alpha val="43137"/>
                    </a:srgbClr>
                  </a:outerShdw>
                </a:effectLst>
              </a:rPr>
              <a:t>DESCRIPCIÓN INDIVIDUALIZADA DE CADA KAM</a:t>
            </a:r>
          </a:p>
        </p:txBody>
      </p:sp>
      <p:sp>
        <p:nvSpPr>
          <p:cNvPr id="9" name="Rectángulo 8"/>
          <p:cNvSpPr/>
          <p:nvPr/>
        </p:nvSpPr>
        <p:spPr>
          <a:xfrm>
            <a:off x="625642" y="1974613"/>
            <a:ext cx="2107933" cy="4118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IMPORTANTE CONSIDERAR EN LAS DESCRIPCIONES</a:t>
            </a:r>
            <a:endParaRPr lang="es-ES" dirty="0"/>
          </a:p>
        </p:txBody>
      </p:sp>
      <p:sp>
        <p:nvSpPr>
          <p:cNvPr id="12" name="Flecha derecha 11"/>
          <p:cNvSpPr/>
          <p:nvPr/>
        </p:nvSpPr>
        <p:spPr>
          <a:xfrm>
            <a:off x="2822001" y="2079624"/>
            <a:ext cx="2779902" cy="1672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Considerar la documentación de auditoría (NIA-ES 230)</a:t>
            </a:r>
            <a:endParaRPr lang="es-ES" dirty="0"/>
          </a:p>
        </p:txBody>
      </p:sp>
      <p:sp>
        <p:nvSpPr>
          <p:cNvPr id="13" name="Flecha derecha 12"/>
          <p:cNvSpPr/>
          <p:nvPr/>
        </p:nvSpPr>
        <p:spPr>
          <a:xfrm>
            <a:off x="2828629" y="3919668"/>
            <a:ext cx="2773274" cy="1738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Conexión con la  información revelada (notas/memoria)</a:t>
            </a:r>
            <a:endParaRPr lang="es-ES" dirty="0"/>
          </a:p>
        </p:txBody>
      </p:sp>
      <p:sp>
        <p:nvSpPr>
          <p:cNvPr id="14" name="Marco 13"/>
          <p:cNvSpPr/>
          <p:nvPr/>
        </p:nvSpPr>
        <p:spPr>
          <a:xfrm>
            <a:off x="5716684" y="2339468"/>
            <a:ext cx="6151265" cy="1152582"/>
          </a:xfrm>
          <a:prstGeom prst="frame">
            <a:avLst>
              <a:gd name="adj1" fmla="val 5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rPr>
              <a:t>-Comunicaciones escritas</a:t>
            </a:r>
          </a:p>
          <a:p>
            <a:r>
              <a:rPr lang="es-ES" dirty="0" smtClean="0">
                <a:solidFill>
                  <a:schemeClr val="tx1"/>
                </a:solidFill>
              </a:rPr>
              <a:t>-Resumen de comunicaciones verbales</a:t>
            </a:r>
            <a:endParaRPr lang="es-ES" dirty="0">
              <a:solidFill>
                <a:schemeClr val="tx1"/>
              </a:solidFill>
            </a:endParaRPr>
          </a:p>
        </p:txBody>
      </p:sp>
      <p:sp>
        <p:nvSpPr>
          <p:cNvPr id="15" name="Marco 14"/>
          <p:cNvSpPr/>
          <p:nvPr/>
        </p:nvSpPr>
        <p:spPr>
          <a:xfrm>
            <a:off x="5690329" y="3751895"/>
            <a:ext cx="6170993" cy="2109341"/>
          </a:xfrm>
          <a:prstGeom prst="frame">
            <a:avLst>
              <a:gd name="adj1" fmla="val 3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rPr>
              <a:t>-La Descripción KAM </a:t>
            </a:r>
            <a:r>
              <a:rPr lang="es-ES" u="sng" cap="all" dirty="0" smtClean="0">
                <a:solidFill>
                  <a:srgbClr val="0070C0"/>
                </a:solidFill>
              </a:rPr>
              <a:t>no es una repetición</a:t>
            </a:r>
            <a:r>
              <a:rPr lang="es-ES" cap="all" dirty="0" smtClean="0">
                <a:solidFill>
                  <a:srgbClr val="0070C0"/>
                </a:solidFill>
              </a:rPr>
              <a:t> </a:t>
            </a:r>
            <a:r>
              <a:rPr lang="es-ES" dirty="0" smtClean="0">
                <a:solidFill>
                  <a:schemeClr val="tx1"/>
                </a:solidFill>
              </a:rPr>
              <a:t>de las revelaciones</a:t>
            </a:r>
          </a:p>
          <a:p>
            <a:r>
              <a:rPr lang="es-ES" dirty="0" smtClean="0">
                <a:solidFill>
                  <a:schemeClr val="tx1"/>
                </a:solidFill>
              </a:rPr>
              <a:t>-Remitir a las notas puede ayudar a los </a:t>
            </a:r>
            <a:r>
              <a:rPr lang="es-ES" u="sng" dirty="0" smtClean="0">
                <a:solidFill>
                  <a:srgbClr val="00B050"/>
                </a:solidFill>
              </a:rPr>
              <a:t>USUARIOS</a:t>
            </a:r>
          </a:p>
          <a:p>
            <a:pPr algn="just"/>
            <a:r>
              <a:rPr lang="es-ES" dirty="0" smtClean="0">
                <a:solidFill>
                  <a:schemeClr val="tx1"/>
                </a:solidFill>
              </a:rPr>
              <a:t>-La </a:t>
            </a:r>
            <a:r>
              <a:rPr lang="es-ES" u="sng" dirty="0" smtClean="0">
                <a:solidFill>
                  <a:srgbClr val="FF0000"/>
                </a:solidFill>
              </a:rPr>
              <a:t>EXTENSIÓN</a:t>
            </a:r>
            <a:r>
              <a:rPr lang="es-ES" dirty="0" smtClean="0">
                <a:solidFill>
                  <a:schemeClr val="tx1"/>
                </a:solidFill>
              </a:rPr>
              <a:t> de las revelaciones puede ayudar a una mejor descripción de la forma en que ha tratado la auditoría</a:t>
            </a:r>
          </a:p>
          <a:p>
            <a:pPr algn="just"/>
            <a:r>
              <a:rPr lang="es-ES" dirty="0" smtClean="0">
                <a:solidFill>
                  <a:schemeClr val="tx1"/>
                </a:solidFill>
              </a:rPr>
              <a:t>-Ejemplo: revelaciones sobre </a:t>
            </a:r>
            <a:r>
              <a:rPr lang="es-ES" u="sng" dirty="0" smtClean="0">
                <a:solidFill>
                  <a:srgbClr val="FF9900"/>
                </a:solidFill>
              </a:rPr>
              <a:t>EMPRESA EN FUNCIONAMIENTO </a:t>
            </a:r>
            <a:r>
              <a:rPr lang="es-ES" dirty="0" smtClean="0">
                <a:solidFill>
                  <a:schemeClr val="tx1"/>
                </a:solidFill>
              </a:rPr>
              <a:t>cuando no hay incertidumbre (NIA-ES 570)</a:t>
            </a:r>
            <a:endParaRPr lang="es-ES" dirty="0">
              <a:solidFill>
                <a:schemeClr val="tx1"/>
              </a:solidFill>
            </a:endParaRPr>
          </a:p>
        </p:txBody>
      </p:sp>
      <p:sp>
        <p:nvSpPr>
          <p:cNvPr id="6" name="Marcador de número de diapositiva 5"/>
          <p:cNvSpPr>
            <a:spLocks noGrp="1"/>
          </p:cNvSpPr>
          <p:nvPr>
            <p:ph type="sldNum" sz="quarter" idx="12"/>
          </p:nvPr>
        </p:nvSpPr>
        <p:spPr/>
        <p:txBody>
          <a:bodyPr/>
          <a:lstStyle/>
          <a:p>
            <a:fld id="{D4BC23FD-7E1A-48C8-ADD2-663FC38AE843}" type="slidenum">
              <a:rPr lang="es-ES" smtClean="0"/>
              <a:t>53</a:t>
            </a:fld>
            <a:endParaRPr lang="es-ES"/>
          </a:p>
        </p:txBody>
      </p:sp>
    </p:spTree>
    <p:extLst>
      <p:ext uri="{BB962C8B-B14F-4D97-AF65-F5344CB8AC3E}">
        <p14:creationId xmlns:p14="http://schemas.microsoft.com/office/powerpoint/2010/main" val="31406320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58979" y="274592"/>
            <a:ext cx="11194819" cy="594474"/>
          </a:xfrm>
        </p:spPr>
        <p:txBody>
          <a:bodyPr>
            <a:normAutofit/>
          </a:bodyPr>
          <a:lstStyle/>
          <a:p>
            <a:pPr marL="0" indent="0">
              <a:buNone/>
            </a:pPr>
            <a:r>
              <a:rPr lang="es-ES" sz="3200" i="1" dirty="0" smtClean="0">
                <a:effectLst>
                  <a:outerShdw blurRad="38100" dist="38100" dir="2700000" algn="tl">
                    <a:srgbClr val="000000">
                      <a:alpha val="43137"/>
                    </a:srgbClr>
                  </a:outerShdw>
                </a:effectLst>
              </a:rPr>
              <a:t>¿CÓMO SE COMUNICAN LAS KAM EN EL INFORME DE AUDITORÍA?</a:t>
            </a:r>
          </a:p>
          <a:p>
            <a:pPr marL="0" indent="0" algn="ctr">
              <a:buNone/>
            </a:pPr>
            <a:endParaRPr lang="es-ES" sz="4800" dirty="0"/>
          </a:p>
        </p:txBody>
      </p:sp>
      <p:sp>
        <p:nvSpPr>
          <p:cNvPr id="10" name="CuadroTexto 9"/>
          <p:cNvSpPr txBox="1"/>
          <p:nvPr/>
        </p:nvSpPr>
        <p:spPr>
          <a:xfrm>
            <a:off x="4861965" y="5976332"/>
            <a:ext cx="2468070" cy="246221"/>
          </a:xfrm>
          <a:prstGeom prst="rect">
            <a:avLst/>
          </a:prstGeom>
          <a:noFill/>
        </p:spPr>
        <p:txBody>
          <a:bodyPr wrap="square" rtlCol="0">
            <a:spAutoFit/>
          </a:bodyPr>
          <a:lstStyle/>
          <a:p>
            <a:pPr algn="ctr"/>
            <a:r>
              <a:rPr lang="es-ES" sz="1000" dirty="0" smtClean="0"/>
              <a:t>(NIA-ES 701, párr. 11-16; A31-A59)</a:t>
            </a:r>
            <a:endParaRPr lang="es-ES" sz="1000" dirty="0"/>
          </a:p>
        </p:txBody>
      </p:sp>
      <p:sp>
        <p:nvSpPr>
          <p:cNvPr id="8" name="CuadroTexto 7"/>
          <p:cNvSpPr txBox="1"/>
          <p:nvPr/>
        </p:nvSpPr>
        <p:spPr>
          <a:xfrm>
            <a:off x="158979" y="751189"/>
            <a:ext cx="11224497" cy="523220"/>
          </a:xfrm>
          <a:prstGeom prst="rect">
            <a:avLst/>
          </a:prstGeom>
          <a:noFill/>
        </p:spPr>
        <p:txBody>
          <a:bodyPr wrap="square" rtlCol="0">
            <a:spAutoFit/>
          </a:bodyPr>
          <a:lstStyle/>
          <a:p>
            <a:r>
              <a:rPr lang="es-ES" sz="2800" dirty="0">
                <a:solidFill>
                  <a:srgbClr val="0070C0"/>
                </a:solidFill>
                <a:effectLst>
                  <a:outerShdw blurRad="38100" dist="38100" dir="2700000" algn="tl">
                    <a:srgbClr val="000000">
                      <a:alpha val="43137"/>
                    </a:srgbClr>
                  </a:outerShdw>
                </a:effectLst>
              </a:rPr>
              <a:t>DESCRIPCIÓN INDIVIDUALIZADA DE CADA KAM</a:t>
            </a:r>
          </a:p>
        </p:txBody>
      </p:sp>
      <p:graphicFrame>
        <p:nvGraphicFramePr>
          <p:cNvPr id="11" name="Diagrama 10"/>
          <p:cNvGraphicFramePr/>
          <p:nvPr>
            <p:extLst/>
          </p:nvPr>
        </p:nvGraphicFramePr>
        <p:xfrm>
          <a:off x="510139" y="2127183"/>
          <a:ext cx="5313146" cy="2923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lecha derecha 8"/>
          <p:cNvSpPr/>
          <p:nvPr/>
        </p:nvSpPr>
        <p:spPr>
          <a:xfrm>
            <a:off x="5447899" y="3384231"/>
            <a:ext cx="1087807" cy="346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p:cNvSpPr txBox="1"/>
          <p:nvPr/>
        </p:nvSpPr>
        <p:spPr>
          <a:xfrm>
            <a:off x="6666297" y="3361409"/>
            <a:ext cx="3888606" cy="646331"/>
          </a:xfrm>
          <a:prstGeom prst="rect">
            <a:avLst/>
          </a:prstGeom>
          <a:noFill/>
        </p:spPr>
        <p:txBody>
          <a:bodyPr wrap="square" rtlCol="0">
            <a:spAutoFit/>
          </a:bodyPr>
          <a:lstStyle/>
          <a:p>
            <a:r>
              <a:rPr lang="es-ES" dirty="0" smtClean="0"/>
              <a:t>Ahora vamos a ver este apartado</a:t>
            </a:r>
          </a:p>
          <a:p>
            <a:r>
              <a:rPr lang="es-ES" dirty="0" smtClean="0"/>
              <a:t>(ver slide siguiente)</a:t>
            </a:r>
            <a:endParaRPr lang="es-ES"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54</a:t>
            </a:fld>
            <a:endParaRPr lang="es-ES"/>
          </a:p>
        </p:txBody>
      </p:sp>
    </p:spTree>
    <p:extLst>
      <p:ext uri="{BB962C8B-B14F-4D97-AF65-F5344CB8AC3E}">
        <p14:creationId xmlns:p14="http://schemas.microsoft.com/office/powerpoint/2010/main" val="14297424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58980" y="984070"/>
            <a:ext cx="11194819" cy="594474"/>
          </a:xfrm>
        </p:spPr>
        <p:txBody>
          <a:bodyPr>
            <a:normAutofit/>
          </a:bodyPr>
          <a:lstStyle/>
          <a:p>
            <a:pPr marL="0" indent="0">
              <a:buNone/>
            </a:pPr>
            <a:r>
              <a:rPr lang="es-ES" sz="3200" i="1" dirty="0" smtClean="0">
                <a:effectLst>
                  <a:outerShdw blurRad="38100" dist="38100" dir="2700000" algn="tl">
                    <a:srgbClr val="000000">
                      <a:alpha val="43137"/>
                    </a:srgbClr>
                  </a:outerShdw>
                </a:effectLst>
              </a:rPr>
              <a:t>¿CÓMO SE COMUNICAN LAS KAM EN EL INFORME DE AUDITORÍA?</a:t>
            </a:r>
          </a:p>
          <a:p>
            <a:pPr marL="0" indent="0" algn="ctr">
              <a:buNone/>
            </a:pPr>
            <a:endParaRPr lang="es-ES" sz="4800" dirty="0"/>
          </a:p>
        </p:txBody>
      </p:sp>
      <p:sp>
        <p:nvSpPr>
          <p:cNvPr id="10" name="CuadroTexto 9"/>
          <p:cNvSpPr txBox="1"/>
          <p:nvPr/>
        </p:nvSpPr>
        <p:spPr>
          <a:xfrm>
            <a:off x="838200" y="6538912"/>
            <a:ext cx="2468070" cy="246221"/>
          </a:xfrm>
          <a:prstGeom prst="rect">
            <a:avLst/>
          </a:prstGeom>
          <a:noFill/>
        </p:spPr>
        <p:txBody>
          <a:bodyPr wrap="square" rtlCol="0">
            <a:spAutoFit/>
          </a:bodyPr>
          <a:lstStyle/>
          <a:p>
            <a:pPr algn="ctr"/>
            <a:r>
              <a:rPr lang="es-ES" sz="1000" dirty="0" smtClean="0"/>
              <a:t>(NIA-ES 701, párr. 13.a; A42-A45)</a:t>
            </a:r>
            <a:endParaRPr lang="es-ES" sz="1000" dirty="0"/>
          </a:p>
        </p:txBody>
      </p:sp>
      <p:sp>
        <p:nvSpPr>
          <p:cNvPr id="8" name="CuadroTexto 7"/>
          <p:cNvSpPr txBox="1"/>
          <p:nvPr/>
        </p:nvSpPr>
        <p:spPr>
          <a:xfrm>
            <a:off x="158979" y="1373006"/>
            <a:ext cx="11224497" cy="523220"/>
          </a:xfrm>
          <a:prstGeom prst="rect">
            <a:avLst/>
          </a:prstGeom>
          <a:noFill/>
        </p:spPr>
        <p:txBody>
          <a:bodyPr wrap="square" rtlCol="0">
            <a:spAutoFit/>
          </a:bodyPr>
          <a:lstStyle/>
          <a:p>
            <a:r>
              <a:rPr lang="es-ES" sz="2800" dirty="0">
                <a:solidFill>
                  <a:srgbClr val="0070C0"/>
                </a:solidFill>
                <a:effectLst>
                  <a:outerShdw blurRad="38100" dist="38100" dir="2700000" algn="tl">
                    <a:srgbClr val="000000">
                      <a:alpha val="43137"/>
                    </a:srgbClr>
                  </a:outerShdw>
                </a:effectLst>
              </a:rPr>
              <a:t>DESCRIPCIÓN INDIVIDUALIZADA DE CADA KAM</a:t>
            </a:r>
          </a:p>
        </p:txBody>
      </p:sp>
      <p:sp>
        <p:nvSpPr>
          <p:cNvPr id="9" name="Conector 8"/>
          <p:cNvSpPr/>
          <p:nvPr/>
        </p:nvSpPr>
        <p:spPr>
          <a:xfrm>
            <a:off x="2623288" y="2999231"/>
            <a:ext cx="2238677" cy="214540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Motivos de ser considerada KAM por el auditor </a:t>
            </a:r>
            <a:endParaRPr lang="es-ES" dirty="0"/>
          </a:p>
        </p:txBody>
      </p:sp>
      <p:sp>
        <p:nvSpPr>
          <p:cNvPr id="11" name="CuadroTexto 10"/>
          <p:cNvSpPr txBox="1"/>
          <p:nvPr/>
        </p:nvSpPr>
        <p:spPr>
          <a:xfrm>
            <a:off x="456876" y="1974612"/>
            <a:ext cx="3248849" cy="923330"/>
          </a:xfrm>
          <a:prstGeom prst="rect">
            <a:avLst/>
          </a:prstGeom>
          <a:solidFill>
            <a:srgbClr val="FF9900"/>
          </a:solidFill>
        </p:spPr>
        <p:txBody>
          <a:bodyPr wrap="square" rtlCol="0">
            <a:spAutoFit/>
          </a:bodyPr>
          <a:lstStyle/>
          <a:p>
            <a:pPr algn="ctr"/>
            <a:r>
              <a:rPr lang="es-ES" dirty="0" smtClean="0"/>
              <a:t>Por qué: es útil para los usuarios conocer los factores de significatividad</a:t>
            </a:r>
            <a:endParaRPr lang="es-ES" dirty="0"/>
          </a:p>
        </p:txBody>
      </p:sp>
      <p:sp>
        <p:nvSpPr>
          <p:cNvPr id="13" name="CuadroTexto 12"/>
          <p:cNvSpPr txBox="1"/>
          <p:nvPr/>
        </p:nvSpPr>
        <p:spPr>
          <a:xfrm>
            <a:off x="3825799" y="1987758"/>
            <a:ext cx="3303554" cy="923330"/>
          </a:xfrm>
          <a:prstGeom prst="rect">
            <a:avLst/>
          </a:prstGeom>
          <a:solidFill>
            <a:srgbClr val="FFFF00"/>
          </a:solidFill>
        </p:spPr>
        <p:txBody>
          <a:bodyPr wrap="square" rtlCol="0">
            <a:spAutoFit/>
          </a:bodyPr>
          <a:lstStyle/>
          <a:p>
            <a:pPr algn="ctr"/>
            <a:r>
              <a:rPr lang="es-ES" dirty="0" smtClean="0"/>
              <a:t>El auditor considere que la KAM realmente es relevante para los usuarios</a:t>
            </a:r>
            <a:endParaRPr lang="es-ES" dirty="0"/>
          </a:p>
        </p:txBody>
      </p:sp>
      <p:sp>
        <p:nvSpPr>
          <p:cNvPr id="15" name="CuadroTexto 14"/>
          <p:cNvSpPr txBox="1"/>
          <p:nvPr/>
        </p:nvSpPr>
        <p:spPr>
          <a:xfrm>
            <a:off x="456875" y="5232783"/>
            <a:ext cx="3248849" cy="1200329"/>
          </a:xfrm>
          <a:prstGeom prst="rect">
            <a:avLst/>
          </a:prstGeom>
          <a:solidFill>
            <a:schemeClr val="bg1">
              <a:lumMod val="85000"/>
            </a:schemeClr>
          </a:solidFill>
        </p:spPr>
        <p:txBody>
          <a:bodyPr wrap="square" rtlCol="0">
            <a:spAutoFit/>
          </a:bodyPr>
          <a:lstStyle/>
          <a:p>
            <a:pPr algn="ctr"/>
            <a:r>
              <a:rPr lang="es-ES" dirty="0" smtClean="0"/>
              <a:t>Evitar redacciones estandarizadas </a:t>
            </a:r>
          </a:p>
          <a:p>
            <a:pPr algn="ctr"/>
            <a:r>
              <a:rPr lang="es-ES" dirty="0" smtClean="0"/>
              <a:t>(puede haber similitudes por sectores e intraempresas)</a:t>
            </a:r>
            <a:endParaRPr lang="es-ES" dirty="0"/>
          </a:p>
        </p:txBody>
      </p:sp>
      <p:sp>
        <p:nvSpPr>
          <p:cNvPr id="14" name="CuadroTexto 13"/>
          <p:cNvSpPr txBox="1"/>
          <p:nvPr/>
        </p:nvSpPr>
        <p:spPr>
          <a:xfrm>
            <a:off x="4861965" y="4245952"/>
            <a:ext cx="227902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dirty="0" smtClean="0"/>
              <a:t>Mencionar las PRINCIPALES MOTIVOS que hicieron considerarla KAM</a:t>
            </a:r>
            <a:endParaRPr lang="es-ES" dirty="0"/>
          </a:p>
        </p:txBody>
      </p:sp>
      <p:sp>
        <p:nvSpPr>
          <p:cNvPr id="16" name="CuadroTexto 15"/>
          <p:cNvSpPr txBox="1"/>
          <p:nvPr/>
        </p:nvSpPr>
        <p:spPr>
          <a:xfrm>
            <a:off x="7831754" y="3518537"/>
            <a:ext cx="3917482" cy="923330"/>
          </a:xfrm>
          <a:prstGeom prst="rect">
            <a:avLst/>
          </a:prstGeom>
          <a:noFill/>
          <a:ln>
            <a:solidFill>
              <a:srgbClr val="00B050"/>
            </a:solidFill>
          </a:ln>
        </p:spPr>
        <p:txBody>
          <a:bodyPr wrap="square" rtlCol="0">
            <a:spAutoFit/>
          </a:bodyPr>
          <a:lstStyle/>
          <a:p>
            <a:r>
              <a:rPr lang="es-ES" dirty="0" smtClean="0"/>
              <a:t>Condiciones económicas que afectaron a la capacidad del auditor para obtener evidencia</a:t>
            </a:r>
            <a:endParaRPr lang="es-ES" dirty="0"/>
          </a:p>
        </p:txBody>
      </p:sp>
      <p:sp>
        <p:nvSpPr>
          <p:cNvPr id="18" name="CuadroTexto 17"/>
          <p:cNvSpPr txBox="1"/>
          <p:nvPr/>
        </p:nvSpPr>
        <p:spPr>
          <a:xfrm>
            <a:off x="7831754" y="4791304"/>
            <a:ext cx="3917482" cy="369332"/>
          </a:xfrm>
          <a:prstGeom prst="rect">
            <a:avLst/>
          </a:prstGeom>
          <a:noFill/>
          <a:ln>
            <a:solidFill>
              <a:srgbClr val="00B050"/>
            </a:solidFill>
          </a:ln>
        </p:spPr>
        <p:txBody>
          <a:bodyPr wrap="square" rtlCol="0">
            <a:spAutoFit/>
          </a:bodyPr>
          <a:lstStyle/>
          <a:p>
            <a:r>
              <a:rPr lang="es-ES" dirty="0"/>
              <a:t>Políticas</a:t>
            </a:r>
            <a:r>
              <a:rPr lang="es-ES" dirty="0" smtClean="0"/>
              <a:t> contables objeto de consulta</a:t>
            </a:r>
            <a:endParaRPr lang="es-ES" dirty="0"/>
          </a:p>
        </p:txBody>
      </p:sp>
      <p:sp>
        <p:nvSpPr>
          <p:cNvPr id="19" name="CuadroTexto 18"/>
          <p:cNvSpPr txBox="1"/>
          <p:nvPr/>
        </p:nvSpPr>
        <p:spPr>
          <a:xfrm>
            <a:off x="7794378" y="5653577"/>
            <a:ext cx="3917482" cy="646331"/>
          </a:xfrm>
          <a:prstGeom prst="rect">
            <a:avLst/>
          </a:prstGeom>
          <a:noFill/>
          <a:ln>
            <a:solidFill>
              <a:srgbClr val="00B050"/>
            </a:solidFill>
          </a:ln>
        </p:spPr>
        <p:txBody>
          <a:bodyPr wrap="square" rtlCol="0">
            <a:spAutoFit/>
          </a:bodyPr>
          <a:lstStyle/>
          <a:p>
            <a:r>
              <a:rPr lang="es-ES" dirty="0"/>
              <a:t>Cambios</a:t>
            </a:r>
            <a:r>
              <a:rPr lang="es-ES" dirty="0" smtClean="0"/>
              <a:t> en la estrategia/modelo negocio con efecto material en EEFF</a:t>
            </a:r>
            <a:endParaRPr lang="es-ES" dirty="0"/>
          </a:p>
        </p:txBody>
      </p:sp>
      <p:sp>
        <p:nvSpPr>
          <p:cNvPr id="17" name="Flecha doblada 16"/>
          <p:cNvSpPr/>
          <p:nvPr/>
        </p:nvSpPr>
        <p:spPr>
          <a:xfrm>
            <a:off x="6141159" y="3897669"/>
            <a:ext cx="1607419" cy="2416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0" name="Flecha derecha 19"/>
          <p:cNvSpPr/>
          <p:nvPr/>
        </p:nvSpPr>
        <p:spPr>
          <a:xfrm>
            <a:off x="7178361" y="4928617"/>
            <a:ext cx="616017" cy="111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Flecha doblada 21"/>
          <p:cNvSpPr/>
          <p:nvPr/>
        </p:nvSpPr>
        <p:spPr>
          <a:xfrm flipV="1">
            <a:off x="6131292" y="5832947"/>
            <a:ext cx="1607419" cy="2823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6" name="Marcador de número de diapositiva 5"/>
          <p:cNvSpPr>
            <a:spLocks noGrp="1"/>
          </p:cNvSpPr>
          <p:nvPr>
            <p:ph type="sldNum" sz="quarter" idx="12"/>
          </p:nvPr>
        </p:nvSpPr>
        <p:spPr/>
        <p:txBody>
          <a:bodyPr/>
          <a:lstStyle/>
          <a:p>
            <a:fld id="{D4BC23FD-7E1A-48C8-ADD2-663FC38AE843}" type="slidenum">
              <a:rPr lang="es-ES" smtClean="0"/>
              <a:t>55</a:t>
            </a:fld>
            <a:endParaRPr lang="es-ES"/>
          </a:p>
        </p:txBody>
      </p:sp>
    </p:spTree>
    <p:extLst>
      <p:ext uri="{BB962C8B-B14F-4D97-AF65-F5344CB8AC3E}">
        <p14:creationId xmlns:p14="http://schemas.microsoft.com/office/powerpoint/2010/main" val="19729986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58979" y="488617"/>
            <a:ext cx="11194819" cy="594474"/>
          </a:xfrm>
        </p:spPr>
        <p:txBody>
          <a:bodyPr>
            <a:normAutofit/>
          </a:bodyPr>
          <a:lstStyle/>
          <a:p>
            <a:pPr marL="0" indent="0">
              <a:buNone/>
            </a:pPr>
            <a:r>
              <a:rPr lang="es-ES" sz="3200" i="1" dirty="0" smtClean="0">
                <a:effectLst>
                  <a:outerShdw blurRad="38100" dist="38100" dir="2700000" algn="tl">
                    <a:srgbClr val="000000">
                      <a:alpha val="43137"/>
                    </a:srgbClr>
                  </a:outerShdw>
                </a:effectLst>
              </a:rPr>
              <a:t>¿CÓMO SE COMUNICAN LAS KAM EN EL INFORME DE AUDITORÍA?</a:t>
            </a:r>
          </a:p>
          <a:p>
            <a:pPr marL="0" indent="0" algn="ctr">
              <a:buNone/>
            </a:pPr>
            <a:endParaRPr lang="es-ES" sz="4800" dirty="0"/>
          </a:p>
        </p:txBody>
      </p:sp>
      <p:sp>
        <p:nvSpPr>
          <p:cNvPr id="10" name="CuadroTexto 9"/>
          <p:cNvSpPr txBox="1"/>
          <p:nvPr/>
        </p:nvSpPr>
        <p:spPr>
          <a:xfrm>
            <a:off x="4861965" y="5976332"/>
            <a:ext cx="2468070" cy="246221"/>
          </a:xfrm>
          <a:prstGeom prst="rect">
            <a:avLst/>
          </a:prstGeom>
          <a:noFill/>
        </p:spPr>
        <p:txBody>
          <a:bodyPr wrap="square" rtlCol="0">
            <a:spAutoFit/>
          </a:bodyPr>
          <a:lstStyle/>
          <a:p>
            <a:pPr algn="ctr"/>
            <a:r>
              <a:rPr lang="es-ES" sz="1000" dirty="0" smtClean="0"/>
              <a:t>(NIA-ES 701, párr. 11-16; A31-A59)</a:t>
            </a:r>
            <a:endParaRPr lang="es-ES" sz="1000" dirty="0"/>
          </a:p>
        </p:txBody>
      </p:sp>
      <p:sp>
        <p:nvSpPr>
          <p:cNvPr id="8" name="CuadroTexto 7"/>
          <p:cNvSpPr txBox="1"/>
          <p:nvPr/>
        </p:nvSpPr>
        <p:spPr>
          <a:xfrm>
            <a:off x="158979" y="877594"/>
            <a:ext cx="11224497" cy="523220"/>
          </a:xfrm>
          <a:prstGeom prst="rect">
            <a:avLst/>
          </a:prstGeom>
          <a:noFill/>
        </p:spPr>
        <p:txBody>
          <a:bodyPr wrap="square" rtlCol="0">
            <a:spAutoFit/>
          </a:bodyPr>
          <a:lstStyle/>
          <a:p>
            <a:r>
              <a:rPr lang="es-ES" sz="2800" dirty="0">
                <a:solidFill>
                  <a:srgbClr val="0070C0"/>
                </a:solidFill>
                <a:effectLst>
                  <a:outerShdw blurRad="38100" dist="38100" dir="2700000" algn="tl">
                    <a:srgbClr val="000000">
                      <a:alpha val="43137"/>
                    </a:srgbClr>
                  </a:outerShdw>
                </a:effectLst>
              </a:rPr>
              <a:t>DESCRIPCIÓN INDIVIDUALIZADA DE CADA KAM</a:t>
            </a:r>
          </a:p>
        </p:txBody>
      </p:sp>
      <p:graphicFrame>
        <p:nvGraphicFramePr>
          <p:cNvPr id="11" name="Diagrama 10"/>
          <p:cNvGraphicFramePr/>
          <p:nvPr/>
        </p:nvGraphicFramePr>
        <p:xfrm>
          <a:off x="510139" y="2127183"/>
          <a:ext cx="5313146" cy="2923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lecha derecha 8"/>
          <p:cNvSpPr/>
          <p:nvPr/>
        </p:nvSpPr>
        <p:spPr>
          <a:xfrm>
            <a:off x="5370897" y="4455517"/>
            <a:ext cx="1087807" cy="346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p:cNvSpPr txBox="1"/>
          <p:nvPr/>
        </p:nvSpPr>
        <p:spPr>
          <a:xfrm>
            <a:off x="6525564" y="4237308"/>
            <a:ext cx="3888606" cy="646331"/>
          </a:xfrm>
          <a:prstGeom prst="rect">
            <a:avLst/>
          </a:prstGeom>
          <a:noFill/>
        </p:spPr>
        <p:txBody>
          <a:bodyPr wrap="square" rtlCol="0">
            <a:spAutoFit/>
          </a:bodyPr>
          <a:lstStyle/>
          <a:p>
            <a:r>
              <a:rPr lang="es-ES" dirty="0" smtClean="0"/>
              <a:t>Ahora vamos a ver este apartado</a:t>
            </a:r>
          </a:p>
          <a:p>
            <a:r>
              <a:rPr lang="es-ES" dirty="0" smtClean="0"/>
              <a:t>(ver slide siguiente)</a:t>
            </a:r>
            <a:endParaRPr lang="es-ES"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56</a:t>
            </a:fld>
            <a:endParaRPr lang="es-ES"/>
          </a:p>
        </p:txBody>
      </p:sp>
    </p:spTree>
    <p:extLst>
      <p:ext uri="{BB962C8B-B14F-4D97-AF65-F5344CB8AC3E}">
        <p14:creationId xmlns:p14="http://schemas.microsoft.com/office/powerpoint/2010/main" val="15698352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73817" y="247705"/>
            <a:ext cx="11194819" cy="594474"/>
          </a:xfrm>
        </p:spPr>
        <p:txBody>
          <a:bodyPr>
            <a:normAutofit/>
          </a:bodyPr>
          <a:lstStyle/>
          <a:p>
            <a:pPr marL="0" indent="0">
              <a:buNone/>
            </a:pPr>
            <a:r>
              <a:rPr lang="es-ES" sz="3200" i="1" dirty="0" smtClean="0">
                <a:effectLst>
                  <a:outerShdw blurRad="38100" dist="38100" dir="2700000" algn="tl">
                    <a:srgbClr val="000000">
                      <a:alpha val="43137"/>
                    </a:srgbClr>
                  </a:outerShdw>
                </a:effectLst>
              </a:rPr>
              <a:t>¿CÓMO SE COMUNICAN LAS KAM EN EL INFORME DE AUDITORÍA?</a:t>
            </a:r>
          </a:p>
          <a:p>
            <a:pPr marL="0" indent="0" algn="ctr">
              <a:buNone/>
            </a:pPr>
            <a:endParaRPr lang="es-ES" sz="4800" dirty="0"/>
          </a:p>
        </p:txBody>
      </p:sp>
      <p:sp>
        <p:nvSpPr>
          <p:cNvPr id="10" name="CuadroTexto 9"/>
          <p:cNvSpPr txBox="1"/>
          <p:nvPr/>
        </p:nvSpPr>
        <p:spPr>
          <a:xfrm>
            <a:off x="-166084" y="6415801"/>
            <a:ext cx="2468070" cy="246221"/>
          </a:xfrm>
          <a:prstGeom prst="rect">
            <a:avLst/>
          </a:prstGeom>
          <a:noFill/>
        </p:spPr>
        <p:txBody>
          <a:bodyPr wrap="square" rtlCol="0">
            <a:spAutoFit/>
          </a:bodyPr>
          <a:lstStyle/>
          <a:p>
            <a:pPr algn="ctr"/>
            <a:r>
              <a:rPr lang="es-ES" sz="1000" dirty="0" smtClean="0"/>
              <a:t>(NIA-ES 701, párr. 13.b; A46)</a:t>
            </a:r>
            <a:endParaRPr lang="es-ES" sz="1000" dirty="0"/>
          </a:p>
        </p:txBody>
      </p:sp>
      <p:sp>
        <p:nvSpPr>
          <p:cNvPr id="8" name="CuadroTexto 7"/>
          <p:cNvSpPr txBox="1"/>
          <p:nvPr/>
        </p:nvSpPr>
        <p:spPr>
          <a:xfrm>
            <a:off x="144139" y="694178"/>
            <a:ext cx="11224497" cy="523220"/>
          </a:xfrm>
          <a:prstGeom prst="rect">
            <a:avLst/>
          </a:prstGeom>
          <a:noFill/>
        </p:spPr>
        <p:txBody>
          <a:bodyPr wrap="square" rtlCol="0">
            <a:spAutoFit/>
          </a:bodyPr>
          <a:lstStyle/>
          <a:p>
            <a:r>
              <a:rPr lang="es-ES" sz="2800" dirty="0">
                <a:solidFill>
                  <a:srgbClr val="0070C0"/>
                </a:solidFill>
                <a:effectLst>
                  <a:outerShdw blurRad="38100" dist="38100" dir="2700000" algn="tl">
                    <a:srgbClr val="000000">
                      <a:alpha val="43137"/>
                    </a:srgbClr>
                  </a:outerShdw>
                </a:effectLst>
              </a:rPr>
              <a:t>DESCRIPCIÓN INDIVIDUALIZADA DE CADA KAM</a:t>
            </a:r>
          </a:p>
        </p:txBody>
      </p:sp>
      <p:sp>
        <p:nvSpPr>
          <p:cNvPr id="9" name="Conector 8"/>
          <p:cNvSpPr/>
          <p:nvPr/>
        </p:nvSpPr>
        <p:spPr>
          <a:xfrm>
            <a:off x="1067951" y="2971798"/>
            <a:ext cx="2238677" cy="214540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Modo en que se ha tratado dicha KAM en la auditoría </a:t>
            </a:r>
          </a:p>
        </p:txBody>
      </p:sp>
      <p:sp>
        <p:nvSpPr>
          <p:cNvPr id="11" name="Flecha doblada 10"/>
          <p:cNvSpPr/>
          <p:nvPr/>
        </p:nvSpPr>
        <p:spPr>
          <a:xfrm>
            <a:off x="2098666" y="2429145"/>
            <a:ext cx="2044458" cy="5101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2" name="CuadroTexto 11"/>
          <p:cNvSpPr txBox="1"/>
          <p:nvPr/>
        </p:nvSpPr>
        <p:spPr>
          <a:xfrm>
            <a:off x="4143123" y="2062522"/>
            <a:ext cx="1788340" cy="923330"/>
          </a:xfrm>
          <a:prstGeom prst="rect">
            <a:avLst/>
          </a:prstGeom>
          <a:noFill/>
        </p:spPr>
        <p:txBody>
          <a:bodyPr wrap="square" rtlCol="0">
            <a:spAutoFit/>
          </a:bodyPr>
          <a:lstStyle/>
          <a:p>
            <a:pPr algn="ctr"/>
            <a:r>
              <a:rPr lang="es-ES" dirty="0"/>
              <a:t>N</a:t>
            </a:r>
            <a:r>
              <a:rPr lang="es-ES" dirty="0" smtClean="0"/>
              <a:t>ivel de detalle: depende de</a:t>
            </a:r>
          </a:p>
          <a:p>
            <a:pPr algn="ctr"/>
            <a:r>
              <a:rPr lang="es-ES" dirty="0" smtClean="0"/>
              <a:t>JUICIO auditor</a:t>
            </a:r>
            <a:endParaRPr lang="es-ES" dirty="0"/>
          </a:p>
        </p:txBody>
      </p:sp>
      <p:sp>
        <p:nvSpPr>
          <p:cNvPr id="13" name="Rectángulo 12"/>
          <p:cNvSpPr/>
          <p:nvPr/>
        </p:nvSpPr>
        <p:spPr>
          <a:xfrm>
            <a:off x="7388028" y="1780314"/>
            <a:ext cx="4143122" cy="317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Respuesta/enfoque del auditor</a:t>
            </a:r>
            <a:endParaRPr lang="es-ES" sz="1600" dirty="0"/>
          </a:p>
        </p:txBody>
      </p:sp>
      <p:sp>
        <p:nvSpPr>
          <p:cNvPr id="14" name="Rectángulo 13"/>
          <p:cNvSpPr/>
          <p:nvPr/>
        </p:nvSpPr>
        <p:spPr>
          <a:xfrm>
            <a:off x="7388028" y="2179837"/>
            <a:ext cx="4143122" cy="317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t>Resumen procedimientos auditoría  aplicados</a:t>
            </a:r>
          </a:p>
        </p:txBody>
      </p:sp>
      <p:sp>
        <p:nvSpPr>
          <p:cNvPr id="15" name="Rectángulo 14"/>
          <p:cNvSpPr/>
          <p:nvPr/>
        </p:nvSpPr>
        <p:spPr>
          <a:xfrm>
            <a:off x="7388028" y="2576558"/>
            <a:ext cx="4143122" cy="317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t>Resultado procedimientos auditoría</a:t>
            </a:r>
          </a:p>
        </p:txBody>
      </p:sp>
      <p:sp>
        <p:nvSpPr>
          <p:cNvPr id="16" name="Rectángulo 15"/>
          <p:cNvSpPr/>
          <p:nvPr/>
        </p:nvSpPr>
        <p:spPr>
          <a:xfrm>
            <a:off x="7388028" y="2971798"/>
            <a:ext cx="4143122" cy="317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t>Observaciones clave sobre KAM</a:t>
            </a:r>
          </a:p>
        </p:txBody>
      </p:sp>
      <p:sp>
        <p:nvSpPr>
          <p:cNvPr id="18" name="Flecha derecha 17"/>
          <p:cNvSpPr/>
          <p:nvPr/>
        </p:nvSpPr>
        <p:spPr>
          <a:xfrm>
            <a:off x="5931463" y="1917906"/>
            <a:ext cx="1325985" cy="122695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ln w="0"/>
                <a:solidFill>
                  <a:schemeClr val="accent1"/>
                </a:solidFill>
                <a:effectLst>
                  <a:outerShdw blurRad="38100" dist="25400" dir="5400000" algn="ctr" rotWithShape="0">
                    <a:srgbClr val="6E747A">
                      <a:alpha val="43000"/>
                    </a:srgbClr>
                  </a:outerShdw>
                </a:effectLst>
              </a:rPr>
              <a:t>Se puede indicar</a:t>
            </a:r>
            <a:endParaRPr lang="es-ES" sz="1600" dirty="0">
              <a:ln w="0"/>
              <a:solidFill>
                <a:schemeClr val="accent1"/>
              </a:solidFill>
              <a:effectLst>
                <a:outerShdw blurRad="38100" dist="25400" dir="5400000" algn="ctr" rotWithShape="0">
                  <a:srgbClr val="6E747A">
                    <a:alpha val="43000"/>
                  </a:srgbClr>
                </a:outerShdw>
              </a:effectLst>
            </a:endParaRPr>
          </a:p>
        </p:txBody>
      </p:sp>
      <p:sp>
        <p:nvSpPr>
          <p:cNvPr id="20" name="CuadroTexto 19"/>
          <p:cNvSpPr txBox="1"/>
          <p:nvPr/>
        </p:nvSpPr>
        <p:spPr>
          <a:xfrm>
            <a:off x="4262077" y="4488293"/>
            <a:ext cx="1788340" cy="1200329"/>
          </a:xfrm>
          <a:prstGeom prst="rect">
            <a:avLst/>
          </a:prstGeom>
          <a:noFill/>
        </p:spPr>
        <p:txBody>
          <a:bodyPr wrap="square" rtlCol="0">
            <a:spAutoFit/>
          </a:bodyPr>
          <a:lstStyle/>
          <a:p>
            <a:pPr algn="ctr"/>
            <a:r>
              <a:rPr lang="es-ES" dirty="0" smtClean="0"/>
              <a:t>La normativa del país/jurisdicción puede prescribir el contenido</a:t>
            </a:r>
            <a:endParaRPr lang="es-ES" dirty="0"/>
          </a:p>
        </p:txBody>
      </p:sp>
      <p:sp>
        <p:nvSpPr>
          <p:cNvPr id="21" name="Flecha abajo 20"/>
          <p:cNvSpPr/>
          <p:nvPr/>
        </p:nvSpPr>
        <p:spPr>
          <a:xfrm>
            <a:off x="3972396" y="3082458"/>
            <a:ext cx="2044771" cy="142768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ln w="0"/>
                <a:solidFill>
                  <a:schemeClr val="accent1"/>
                </a:solidFill>
                <a:effectLst>
                  <a:outerShdw blurRad="38100" dist="25400" dir="5400000" algn="ctr" rotWithShape="0">
                    <a:srgbClr val="6E747A">
                      <a:alpha val="43000"/>
                    </a:srgbClr>
                  </a:outerShdw>
                </a:effectLst>
              </a:rPr>
              <a:t>¡Cuidado!</a:t>
            </a:r>
            <a:endParaRPr lang="es-ES" sz="1600" dirty="0">
              <a:ln w="0"/>
              <a:solidFill>
                <a:schemeClr val="accent1"/>
              </a:solidFill>
              <a:effectLst>
                <a:outerShdw blurRad="38100" dist="25400" dir="5400000" algn="ctr" rotWithShape="0">
                  <a:srgbClr val="6E747A">
                    <a:alpha val="43000"/>
                  </a:srgbClr>
                </a:outerShdw>
              </a:effectLst>
            </a:endParaRPr>
          </a:p>
        </p:txBody>
      </p:sp>
      <p:sp>
        <p:nvSpPr>
          <p:cNvPr id="22" name="Flecha doblada 21"/>
          <p:cNvSpPr/>
          <p:nvPr/>
        </p:nvSpPr>
        <p:spPr>
          <a:xfrm flipV="1">
            <a:off x="2098665" y="5152043"/>
            <a:ext cx="2044458" cy="3438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3" name="Abrir llave 22"/>
          <p:cNvSpPr/>
          <p:nvPr/>
        </p:nvSpPr>
        <p:spPr>
          <a:xfrm>
            <a:off x="6344799" y="3851623"/>
            <a:ext cx="206175" cy="19572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pic>
        <p:nvPicPr>
          <p:cNvPr id="1028" name="Picture 4" descr="Resultado de imagen de unión europ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2935" y="3770997"/>
            <a:ext cx="533807" cy="3589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de españ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6878" y="5465543"/>
            <a:ext cx="530262" cy="397697"/>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p:cNvSpPr txBox="1"/>
          <p:nvPr/>
        </p:nvSpPr>
        <p:spPr>
          <a:xfrm>
            <a:off x="7216742" y="3742438"/>
            <a:ext cx="4937760" cy="369332"/>
          </a:xfrm>
          <a:prstGeom prst="rect">
            <a:avLst/>
          </a:prstGeom>
          <a:noFill/>
        </p:spPr>
        <p:txBody>
          <a:bodyPr wrap="square" rtlCol="0">
            <a:spAutoFit/>
          </a:bodyPr>
          <a:lstStyle/>
          <a:p>
            <a:r>
              <a:rPr lang="es-ES" dirty="0" smtClean="0"/>
              <a:t>Para EIP </a:t>
            </a:r>
            <a:r>
              <a:rPr lang="es-ES" dirty="0" smtClean="0">
                <a:sym typeface="Wingdings" panose="05000000000000000000" pitchFamily="2" charset="2"/>
              </a:rPr>
              <a:t> Reglamento UE 537/2014, art. 10.2.c</a:t>
            </a:r>
            <a:endParaRPr lang="es-ES" dirty="0"/>
          </a:p>
        </p:txBody>
      </p:sp>
      <p:sp>
        <p:nvSpPr>
          <p:cNvPr id="28" name="CuadroTexto 27"/>
          <p:cNvSpPr txBox="1"/>
          <p:nvPr/>
        </p:nvSpPr>
        <p:spPr>
          <a:xfrm>
            <a:off x="7304154" y="5465543"/>
            <a:ext cx="4937760" cy="369332"/>
          </a:xfrm>
          <a:prstGeom prst="rect">
            <a:avLst/>
          </a:prstGeom>
          <a:noFill/>
        </p:spPr>
        <p:txBody>
          <a:bodyPr wrap="square" rtlCol="0">
            <a:spAutoFit/>
          </a:bodyPr>
          <a:lstStyle/>
          <a:p>
            <a:r>
              <a:rPr lang="es-ES" dirty="0" smtClean="0"/>
              <a:t>Para No EIP </a:t>
            </a:r>
            <a:r>
              <a:rPr lang="es-ES" dirty="0" smtClean="0">
                <a:sym typeface="Wingdings" panose="05000000000000000000" pitchFamily="2" charset="2"/>
              </a:rPr>
              <a:t> LAC 22/2015, art. 5.1.c</a:t>
            </a:r>
            <a:endParaRPr lang="es-ES" dirty="0"/>
          </a:p>
        </p:txBody>
      </p:sp>
      <p:sp>
        <p:nvSpPr>
          <p:cNvPr id="27" name="Rectángulo 26"/>
          <p:cNvSpPr/>
          <p:nvPr/>
        </p:nvSpPr>
        <p:spPr>
          <a:xfrm>
            <a:off x="6949838" y="4348232"/>
            <a:ext cx="4927737" cy="8038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600" dirty="0"/>
              <a:t>R</a:t>
            </a:r>
            <a:r>
              <a:rPr lang="es-ES" sz="1600" dirty="0" smtClean="0"/>
              <a:t>esumen </a:t>
            </a:r>
            <a:r>
              <a:rPr lang="es-ES" sz="1600" dirty="0"/>
              <a:t>de las respuestas a los </a:t>
            </a:r>
            <a:r>
              <a:rPr lang="es-ES" sz="1600" dirty="0" smtClean="0"/>
              <a:t>Aspectos más relevantes de la auditoría </a:t>
            </a:r>
            <a:r>
              <a:rPr lang="es-ES" sz="1600" dirty="0"/>
              <a:t>de la existencia de incorrecciones materiales, incluidos los debidos a fraude</a:t>
            </a:r>
          </a:p>
        </p:txBody>
      </p:sp>
      <p:sp>
        <p:nvSpPr>
          <p:cNvPr id="29" name="Flecha abajo 28"/>
          <p:cNvSpPr/>
          <p:nvPr/>
        </p:nvSpPr>
        <p:spPr>
          <a:xfrm>
            <a:off x="9209332" y="4092169"/>
            <a:ext cx="500514" cy="218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2" name="Flecha abajo 31"/>
          <p:cNvSpPr/>
          <p:nvPr/>
        </p:nvSpPr>
        <p:spPr>
          <a:xfrm rot="10800000">
            <a:off x="9206966" y="5204933"/>
            <a:ext cx="500514" cy="218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57</a:t>
            </a:fld>
            <a:endParaRPr lang="es-ES"/>
          </a:p>
        </p:txBody>
      </p:sp>
    </p:spTree>
    <p:extLst>
      <p:ext uri="{BB962C8B-B14F-4D97-AF65-F5344CB8AC3E}">
        <p14:creationId xmlns:p14="http://schemas.microsoft.com/office/powerpoint/2010/main" val="37155434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73817" y="419928"/>
            <a:ext cx="11194819" cy="594474"/>
          </a:xfrm>
        </p:spPr>
        <p:txBody>
          <a:bodyPr>
            <a:normAutofit/>
          </a:bodyPr>
          <a:lstStyle/>
          <a:p>
            <a:pPr marL="0" indent="0">
              <a:buNone/>
            </a:pPr>
            <a:r>
              <a:rPr lang="es-ES" sz="3200" i="1" dirty="0" smtClean="0">
                <a:effectLst>
                  <a:outerShdw blurRad="38100" dist="38100" dir="2700000" algn="tl">
                    <a:srgbClr val="000000">
                      <a:alpha val="43137"/>
                    </a:srgbClr>
                  </a:outerShdw>
                </a:effectLst>
              </a:rPr>
              <a:t>¿CÓMO SE COMUNICAN LAS KAM EN EL INFORME DE AUDITORÍA?</a:t>
            </a:r>
          </a:p>
          <a:p>
            <a:pPr marL="0" indent="0" algn="ctr">
              <a:buNone/>
            </a:pPr>
            <a:endParaRPr lang="es-ES" sz="4800" dirty="0"/>
          </a:p>
        </p:txBody>
      </p:sp>
      <p:sp>
        <p:nvSpPr>
          <p:cNvPr id="10" name="CuadroTexto 9"/>
          <p:cNvSpPr txBox="1"/>
          <p:nvPr/>
        </p:nvSpPr>
        <p:spPr>
          <a:xfrm>
            <a:off x="-166084" y="6415801"/>
            <a:ext cx="2468070" cy="246221"/>
          </a:xfrm>
          <a:prstGeom prst="rect">
            <a:avLst/>
          </a:prstGeom>
          <a:noFill/>
        </p:spPr>
        <p:txBody>
          <a:bodyPr wrap="square" rtlCol="0">
            <a:spAutoFit/>
          </a:bodyPr>
          <a:lstStyle/>
          <a:p>
            <a:pPr algn="ctr"/>
            <a:r>
              <a:rPr lang="es-ES" sz="1000" dirty="0" smtClean="0"/>
              <a:t>(NIA-ES 701, párr. 13.b; A47-A51)</a:t>
            </a:r>
            <a:endParaRPr lang="es-ES" sz="1000" dirty="0"/>
          </a:p>
        </p:txBody>
      </p:sp>
      <p:sp>
        <p:nvSpPr>
          <p:cNvPr id="8" name="CuadroTexto 7"/>
          <p:cNvSpPr txBox="1"/>
          <p:nvPr/>
        </p:nvSpPr>
        <p:spPr>
          <a:xfrm>
            <a:off x="162345" y="831469"/>
            <a:ext cx="11224497" cy="523220"/>
          </a:xfrm>
          <a:prstGeom prst="rect">
            <a:avLst/>
          </a:prstGeom>
          <a:noFill/>
        </p:spPr>
        <p:txBody>
          <a:bodyPr wrap="square" rtlCol="0">
            <a:spAutoFit/>
          </a:bodyPr>
          <a:lstStyle/>
          <a:p>
            <a:r>
              <a:rPr lang="es-ES" sz="2800" dirty="0">
                <a:solidFill>
                  <a:srgbClr val="0070C0"/>
                </a:solidFill>
                <a:effectLst>
                  <a:outerShdw blurRad="38100" dist="38100" dir="2700000" algn="tl">
                    <a:srgbClr val="000000">
                      <a:alpha val="43137"/>
                    </a:srgbClr>
                  </a:outerShdw>
                </a:effectLst>
              </a:rPr>
              <a:t>DESCRIPCIÓN INDIVIDUALIZADA DE CADA KAM</a:t>
            </a:r>
          </a:p>
        </p:txBody>
      </p:sp>
      <p:sp>
        <p:nvSpPr>
          <p:cNvPr id="9" name="Conector 8"/>
          <p:cNvSpPr/>
          <p:nvPr/>
        </p:nvSpPr>
        <p:spPr>
          <a:xfrm>
            <a:off x="433598" y="2980268"/>
            <a:ext cx="2800042" cy="25877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Modo en que se ha tratado dicha KAM en la auditoría </a:t>
            </a:r>
          </a:p>
        </p:txBody>
      </p:sp>
      <p:sp>
        <p:nvSpPr>
          <p:cNvPr id="12" name="CuadroTexto 11"/>
          <p:cNvSpPr txBox="1"/>
          <p:nvPr/>
        </p:nvSpPr>
        <p:spPr>
          <a:xfrm>
            <a:off x="4117328" y="3597833"/>
            <a:ext cx="178834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endParaRPr lang="es-ES" dirty="0" smtClean="0"/>
          </a:p>
          <a:p>
            <a:pPr algn="ctr"/>
            <a:r>
              <a:rPr lang="es-ES" dirty="0" smtClean="0"/>
              <a:t>¡CUIDAR EL LENGUAJE!</a:t>
            </a:r>
          </a:p>
          <a:p>
            <a:pPr algn="ctr"/>
            <a:endParaRPr lang="es-ES" dirty="0"/>
          </a:p>
        </p:txBody>
      </p:sp>
      <p:sp>
        <p:nvSpPr>
          <p:cNvPr id="19" name="Rectángulo 18"/>
          <p:cNvSpPr/>
          <p:nvPr/>
        </p:nvSpPr>
        <p:spPr>
          <a:xfrm>
            <a:off x="6050417" y="2373948"/>
            <a:ext cx="4665042" cy="6148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Que quede claro que la KAM ha sido resuelta en la auditoría </a:t>
            </a:r>
            <a:r>
              <a:rPr lang="es-ES" dirty="0" smtClean="0">
                <a:sym typeface="Wingdings" panose="05000000000000000000" pitchFamily="2" charset="2"/>
              </a:rPr>
              <a:t> indicar el resultado</a:t>
            </a:r>
            <a:endParaRPr lang="es-ES" dirty="0"/>
          </a:p>
        </p:txBody>
      </p:sp>
      <p:sp>
        <p:nvSpPr>
          <p:cNvPr id="31" name="Rectángulo 30"/>
          <p:cNvSpPr/>
          <p:nvPr/>
        </p:nvSpPr>
        <p:spPr>
          <a:xfrm>
            <a:off x="6060370" y="3107903"/>
            <a:ext cx="4665042" cy="6148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Evitar estandarizaciones (mucho cuidado)</a:t>
            </a:r>
          </a:p>
        </p:txBody>
      </p:sp>
      <p:sp>
        <p:nvSpPr>
          <p:cNvPr id="17" name="Rectángulo 16"/>
          <p:cNvSpPr/>
          <p:nvPr/>
        </p:nvSpPr>
        <p:spPr>
          <a:xfrm>
            <a:off x="6050417" y="3867782"/>
            <a:ext cx="4665042" cy="6148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Evitar opiniones sobre determinados elementos  de EEFF</a:t>
            </a:r>
          </a:p>
        </p:txBody>
      </p:sp>
      <p:sp>
        <p:nvSpPr>
          <p:cNvPr id="18" name="Rectángulo 17"/>
          <p:cNvSpPr/>
          <p:nvPr/>
        </p:nvSpPr>
        <p:spPr>
          <a:xfrm>
            <a:off x="6060370" y="4605359"/>
            <a:ext cx="4665042" cy="6148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Podría hacer referencia a las comunicaciones con RGE sobre la KAM</a:t>
            </a:r>
          </a:p>
        </p:txBody>
      </p:sp>
      <p:sp>
        <p:nvSpPr>
          <p:cNvPr id="21" name="Rectángulo 20"/>
          <p:cNvSpPr/>
          <p:nvPr/>
        </p:nvSpPr>
        <p:spPr>
          <a:xfrm>
            <a:off x="6050417" y="5384853"/>
            <a:ext cx="4665042" cy="6148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Son preferibles descripciones generales en vez de detalladas (no es sencillo extractar)</a:t>
            </a:r>
          </a:p>
        </p:txBody>
      </p:sp>
      <p:sp>
        <p:nvSpPr>
          <p:cNvPr id="14" name="Rectángulo redondeado 13"/>
          <p:cNvSpPr/>
          <p:nvPr/>
        </p:nvSpPr>
        <p:spPr>
          <a:xfrm>
            <a:off x="3936733" y="1967480"/>
            <a:ext cx="7295949" cy="4397340"/>
          </a:xfrm>
          <a:prstGeom prst="roundRect">
            <a:avLst/>
          </a:prstGeom>
          <a:noFill/>
          <a:ln w="63500" cmpd="tri">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Flecha derecha 14"/>
          <p:cNvSpPr/>
          <p:nvPr/>
        </p:nvSpPr>
        <p:spPr>
          <a:xfrm>
            <a:off x="3338247" y="3854033"/>
            <a:ext cx="477368" cy="664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58</a:t>
            </a:fld>
            <a:endParaRPr lang="es-ES"/>
          </a:p>
        </p:txBody>
      </p:sp>
    </p:spTree>
    <p:extLst>
      <p:ext uri="{BB962C8B-B14F-4D97-AF65-F5344CB8AC3E}">
        <p14:creationId xmlns:p14="http://schemas.microsoft.com/office/powerpoint/2010/main" val="16027702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58980" y="984070"/>
            <a:ext cx="11194819" cy="594474"/>
          </a:xfrm>
        </p:spPr>
        <p:txBody>
          <a:bodyPr>
            <a:normAutofit/>
          </a:bodyPr>
          <a:lstStyle/>
          <a:p>
            <a:pPr marL="0" indent="0">
              <a:buNone/>
            </a:pPr>
            <a:r>
              <a:rPr lang="es-ES" sz="3200" i="1" dirty="0" smtClean="0">
                <a:effectLst>
                  <a:outerShdw blurRad="38100" dist="38100" dir="2700000" algn="tl">
                    <a:srgbClr val="000000">
                      <a:alpha val="43137"/>
                    </a:srgbClr>
                  </a:outerShdw>
                </a:effectLst>
              </a:rPr>
              <a:t>¿CÓMO SE COMUNICAN LAS KAM EN EL INFORME DE AUDITORÍA?</a:t>
            </a:r>
          </a:p>
          <a:p>
            <a:pPr marL="0" indent="0" algn="ctr">
              <a:buNone/>
            </a:pPr>
            <a:endParaRPr lang="es-ES" sz="4800" dirty="0"/>
          </a:p>
        </p:txBody>
      </p:sp>
      <p:sp>
        <p:nvSpPr>
          <p:cNvPr id="10" name="CuadroTexto 9"/>
          <p:cNvSpPr txBox="1"/>
          <p:nvPr/>
        </p:nvSpPr>
        <p:spPr>
          <a:xfrm>
            <a:off x="-166084" y="6415801"/>
            <a:ext cx="2468070" cy="246221"/>
          </a:xfrm>
          <a:prstGeom prst="rect">
            <a:avLst/>
          </a:prstGeom>
          <a:noFill/>
        </p:spPr>
        <p:txBody>
          <a:bodyPr wrap="square" rtlCol="0">
            <a:spAutoFit/>
          </a:bodyPr>
          <a:lstStyle/>
          <a:p>
            <a:pPr algn="ctr"/>
            <a:r>
              <a:rPr lang="es-ES" sz="1000" dirty="0" smtClean="0"/>
              <a:t>(NIA-ES 701, párr. 14; A52-A56)</a:t>
            </a:r>
            <a:endParaRPr lang="es-ES" sz="1000" dirty="0"/>
          </a:p>
        </p:txBody>
      </p:sp>
      <p:sp>
        <p:nvSpPr>
          <p:cNvPr id="8" name="CuadroTexto 7"/>
          <p:cNvSpPr txBox="1"/>
          <p:nvPr/>
        </p:nvSpPr>
        <p:spPr>
          <a:xfrm>
            <a:off x="158979" y="1373006"/>
            <a:ext cx="11224497" cy="523220"/>
          </a:xfrm>
          <a:prstGeom prst="rect">
            <a:avLst/>
          </a:prstGeom>
          <a:noFill/>
        </p:spPr>
        <p:txBody>
          <a:bodyPr wrap="square" rtlCol="0">
            <a:spAutoFit/>
          </a:bodyPr>
          <a:lstStyle/>
          <a:p>
            <a:r>
              <a:rPr lang="es-ES" sz="2800" dirty="0" smtClean="0">
                <a:solidFill>
                  <a:srgbClr val="0070C0"/>
                </a:solidFill>
                <a:effectLst>
                  <a:outerShdw blurRad="38100" dist="38100" dir="2700000" algn="tl">
                    <a:srgbClr val="000000">
                      <a:alpha val="43137"/>
                    </a:srgbClr>
                  </a:outerShdw>
                </a:effectLst>
              </a:rPr>
              <a:t>CIRCUNSTANCIAS EN LAS QUE NO SE COMUNICAN LAS KAM</a:t>
            </a:r>
            <a:endParaRPr lang="es-ES" sz="2800" dirty="0">
              <a:solidFill>
                <a:srgbClr val="0070C0"/>
              </a:solidFill>
              <a:effectLst>
                <a:outerShdw blurRad="38100" dist="38100" dir="2700000" algn="tl">
                  <a:srgbClr val="000000">
                    <a:alpha val="43137"/>
                  </a:srgbClr>
                </a:outerShdw>
              </a:effectLst>
            </a:endParaRPr>
          </a:p>
        </p:txBody>
      </p:sp>
      <p:sp>
        <p:nvSpPr>
          <p:cNvPr id="11" name="Flecha doblada 10"/>
          <p:cNvSpPr/>
          <p:nvPr/>
        </p:nvSpPr>
        <p:spPr>
          <a:xfrm flipV="1">
            <a:off x="959800" y="1949022"/>
            <a:ext cx="1032629" cy="116465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2" name="CuadroTexto 11"/>
          <p:cNvSpPr txBox="1"/>
          <p:nvPr/>
        </p:nvSpPr>
        <p:spPr>
          <a:xfrm>
            <a:off x="1992429" y="2440235"/>
            <a:ext cx="1530417" cy="923330"/>
          </a:xfrm>
          <a:prstGeom prst="rect">
            <a:avLst/>
          </a:prstGeom>
          <a:solidFill>
            <a:srgbClr val="F43CB7"/>
          </a:solidFill>
        </p:spPr>
        <p:txBody>
          <a:bodyPr wrap="square" rtlCol="0">
            <a:spAutoFit/>
          </a:bodyPr>
          <a:lstStyle/>
          <a:p>
            <a:pPr algn="ctr"/>
            <a:r>
              <a:rPr lang="es-ES" dirty="0" smtClean="0"/>
              <a:t>Por PROHIBICIÓN LEGAL</a:t>
            </a:r>
            <a:endParaRPr lang="es-ES" dirty="0"/>
          </a:p>
        </p:txBody>
      </p:sp>
      <p:sp>
        <p:nvSpPr>
          <p:cNvPr id="19" name="Flecha doblada 18"/>
          <p:cNvSpPr/>
          <p:nvPr/>
        </p:nvSpPr>
        <p:spPr>
          <a:xfrm flipV="1">
            <a:off x="436588" y="1949020"/>
            <a:ext cx="1421088" cy="299944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0" name="CuadroTexto 19"/>
          <p:cNvSpPr txBox="1"/>
          <p:nvPr/>
        </p:nvSpPr>
        <p:spPr>
          <a:xfrm>
            <a:off x="1992428" y="4119354"/>
            <a:ext cx="2358191" cy="1754326"/>
          </a:xfrm>
          <a:prstGeom prst="rect">
            <a:avLst/>
          </a:prstGeom>
          <a:solidFill>
            <a:srgbClr val="F43CB7"/>
          </a:solidFill>
        </p:spPr>
        <p:txBody>
          <a:bodyPr wrap="square" rtlCol="0">
            <a:spAutoFit/>
          </a:bodyPr>
          <a:lstStyle/>
          <a:p>
            <a:pPr algn="ctr"/>
            <a:r>
              <a:rPr lang="es-ES" dirty="0" smtClean="0"/>
              <a:t>Cuando las CONSECUENCIAS ADVERSAS de comunicar KAM supera los beneficios del interés público</a:t>
            </a:r>
            <a:endParaRPr lang="es-ES" dirty="0"/>
          </a:p>
        </p:txBody>
      </p:sp>
      <p:sp>
        <p:nvSpPr>
          <p:cNvPr id="13" name="Corchetes 12"/>
          <p:cNvSpPr/>
          <p:nvPr/>
        </p:nvSpPr>
        <p:spPr>
          <a:xfrm>
            <a:off x="3744227" y="2440235"/>
            <a:ext cx="1886552" cy="92333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s-ES" dirty="0" smtClean="0">
                <a:ln w="0"/>
                <a:solidFill>
                  <a:schemeClr val="accent1"/>
                </a:solidFill>
                <a:effectLst>
                  <a:outerShdw blurRad="38100" dist="25400" dir="5400000" algn="ctr" rotWithShape="0">
                    <a:srgbClr val="6E747A">
                      <a:alpha val="43000"/>
                    </a:srgbClr>
                  </a:outerShdw>
                </a:effectLst>
              </a:rPr>
              <a:t>Podría perjudicar una investigación de un acto ilegal</a:t>
            </a:r>
            <a:endParaRPr lang="es-ES" dirty="0">
              <a:ln w="0"/>
              <a:solidFill>
                <a:schemeClr val="accent1"/>
              </a:solidFill>
              <a:effectLst>
                <a:outerShdw blurRad="38100" dist="25400" dir="5400000" algn="ctr" rotWithShape="0">
                  <a:srgbClr val="6E747A">
                    <a:alpha val="43000"/>
                  </a:srgbClr>
                </a:outerShdw>
              </a:effectLst>
            </a:endParaRPr>
          </a:p>
        </p:txBody>
      </p:sp>
      <p:sp>
        <p:nvSpPr>
          <p:cNvPr id="21" name="Forma libre 20"/>
          <p:cNvSpPr/>
          <p:nvPr/>
        </p:nvSpPr>
        <p:spPr>
          <a:xfrm>
            <a:off x="1357162" y="2002055"/>
            <a:ext cx="10318282" cy="1713297"/>
          </a:xfrm>
          <a:custGeom>
            <a:avLst/>
            <a:gdLst>
              <a:gd name="connsiteX0" fmla="*/ 0 w 10318282"/>
              <a:gd name="connsiteY0" fmla="*/ 1713297 h 1713297"/>
              <a:gd name="connsiteX1" fmla="*/ 693019 w 10318282"/>
              <a:gd name="connsiteY1" fmla="*/ 1703671 h 1713297"/>
              <a:gd name="connsiteX2" fmla="*/ 933651 w 10318282"/>
              <a:gd name="connsiteY2" fmla="*/ 1694046 h 1713297"/>
              <a:gd name="connsiteX3" fmla="*/ 1482291 w 10318282"/>
              <a:gd name="connsiteY3" fmla="*/ 1674796 h 1713297"/>
              <a:gd name="connsiteX4" fmla="*/ 2781701 w 10318282"/>
              <a:gd name="connsiteY4" fmla="*/ 1655545 h 1713297"/>
              <a:gd name="connsiteX5" fmla="*/ 3031958 w 10318282"/>
              <a:gd name="connsiteY5" fmla="*/ 1636294 h 1713297"/>
              <a:gd name="connsiteX6" fmla="*/ 3282215 w 10318282"/>
              <a:gd name="connsiteY6" fmla="*/ 1617044 h 1713297"/>
              <a:gd name="connsiteX7" fmla="*/ 3465095 w 10318282"/>
              <a:gd name="connsiteY7" fmla="*/ 1597793 h 1713297"/>
              <a:gd name="connsiteX8" fmla="*/ 3878981 w 10318282"/>
              <a:gd name="connsiteY8" fmla="*/ 1568918 h 1713297"/>
              <a:gd name="connsiteX9" fmla="*/ 3965609 w 10318282"/>
              <a:gd name="connsiteY9" fmla="*/ 1549667 h 1713297"/>
              <a:gd name="connsiteX10" fmla="*/ 4004110 w 10318282"/>
              <a:gd name="connsiteY10" fmla="*/ 1540042 h 1713297"/>
              <a:gd name="connsiteX11" fmla="*/ 4109987 w 10318282"/>
              <a:gd name="connsiteY11" fmla="*/ 1520791 h 1713297"/>
              <a:gd name="connsiteX12" fmla="*/ 4244741 w 10318282"/>
              <a:gd name="connsiteY12" fmla="*/ 1501541 h 1713297"/>
              <a:gd name="connsiteX13" fmla="*/ 4302493 w 10318282"/>
              <a:gd name="connsiteY13" fmla="*/ 1472665 h 1713297"/>
              <a:gd name="connsiteX14" fmla="*/ 4331369 w 10318282"/>
              <a:gd name="connsiteY14" fmla="*/ 1463040 h 1713297"/>
              <a:gd name="connsiteX15" fmla="*/ 4360244 w 10318282"/>
              <a:gd name="connsiteY15" fmla="*/ 1443789 h 1713297"/>
              <a:gd name="connsiteX16" fmla="*/ 4446872 w 10318282"/>
              <a:gd name="connsiteY16" fmla="*/ 1395663 h 1713297"/>
              <a:gd name="connsiteX17" fmla="*/ 4514249 w 10318282"/>
              <a:gd name="connsiteY17" fmla="*/ 1328286 h 1713297"/>
              <a:gd name="connsiteX18" fmla="*/ 4543124 w 10318282"/>
              <a:gd name="connsiteY18" fmla="*/ 1309036 h 1713297"/>
              <a:gd name="connsiteX19" fmla="*/ 4620126 w 10318282"/>
              <a:gd name="connsiteY19" fmla="*/ 1241659 h 1713297"/>
              <a:gd name="connsiteX20" fmla="*/ 4697129 w 10318282"/>
              <a:gd name="connsiteY20" fmla="*/ 1193532 h 1713297"/>
              <a:gd name="connsiteX21" fmla="*/ 4726004 w 10318282"/>
              <a:gd name="connsiteY21" fmla="*/ 1174282 h 1713297"/>
              <a:gd name="connsiteX22" fmla="*/ 4793381 w 10318282"/>
              <a:gd name="connsiteY22" fmla="*/ 1106905 h 1713297"/>
              <a:gd name="connsiteX23" fmla="*/ 4822257 w 10318282"/>
              <a:gd name="connsiteY23" fmla="*/ 1078029 h 1713297"/>
              <a:gd name="connsiteX24" fmla="*/ 4870383 w 10318282"/>
              <a:gd name="connsiteY24" fmla="*/ 1039528 h 1713297"/>
              <a:gd name="connsiteX25" fmla="*/ 4899259 w 10318282"/>
              <a:gd name="connsiteY25" fmla="*/ 1020278 h 1713297"/>
              <a:gd name="connsiteX26" fmla="*/ 4966636 w 10318282"/>
              <a:gd name="connsiteY26" fmla="*/ 943276 h 1713297"/>
              <a:gd name="connsiteX27" fmla="*/ 4995512 w 10318282"/>
              <a:gd name="connsiteY27" fmla="*/ 914400 h 1713297"/>
              <a:gd name="connsiteX28" fmla="*/ 5024387 w 10318282"/>
              <a:gd name="connsiteY28" fmla="*/ 875899 h 1713297"/>
              <a:gd name="connsiteX29" fmla="*/ 5062889 w 10318282"/>
              <a:gd name="connsiteY29" fmla="*/ 847023 h 1713297"/>
              <a:gd name="connsiteX30" fmla="*/ 5091764 w 10318282"/>
              <a:gd name="connsiteY30" fmla="*/ 808522 h 1713297"/>
              <a:gd name="connsiteX31" fmla="*/ 5168766 w 10318282"/>
              <a:gd name="connsiteY31" fmla="*/ 770021 h 1713297"/>
              <a:gd name="connsiteX32" fmla="*/ 5216893 w 10318282"/>
              <a:gd name="connsiteY32" fmla="*/ 721894 h 1713297"/>
              <a:gd name="connsiteX33" fmla="*/ 5245769 w 10318282"/>
              <a:gd name="connsiteY33" fmla="*/ 683393 h 1713297"/>
              <a:gd name="connsiteX34" fmla="*/ 5293895 w 10318282"/>
              <a:gd name="connsiteY34" fmla="*/ 654518 h 1713297"/>
              <a:gd name="connsiteX35" fmla="*/ 5332396 w 10318282"/>
              <a:gd name="connsiteY35" fmla="*/ 616017 h 1713297"/>
              <a:gd name="connsiteX36" fmla="*/ 5409398 w 10318282"/>
              <a:gd name="connsiteY36" fmla="*/ 577516 h 1713297"/>
              <a:gd name="connsiteX37" fmla="*/ 5476775 w 10318282"/>
              <a:gd name="connsiteY37" fmla="*/ 539014 h 1713297"/>
              <a:gd name="connsiteX38" fmla="*/ 5582653 w 10318282"/>
              <a:gd name="connsiteY38" fmla="*/ 462012 h 1713297"/>
              <a:gd name="connsiteX39" fmla="*/ 5650030 w 10318282"/>
              <a:gd name="connsiteY39" fmla="*/ 423511 h 1713297"/>
              <a:gd name="connsiteX40" fmla="*/ 5746282 w 10318282"/>
              <a:gd name="connsiteY40" fmla="*/ 356134 h 1713297"/>
              <a:gd name="connsiteX41" fmla="*/ 5804034 w 10318282"/>
              <a:gd name="connsiteY41" fmla="*/ 327259 h 1713297"/>
              <a:gd name="connsiteX42" fmla="*/ 5890661 w 10318282"/>
              <a:gd name="connsiteY42" fmla="*/ 308008 h 1713297"/>
              <a:gd name="connsiteX43" fmla="*/ 5919537 w 10318282"/>
              <a:gd name="connsiteY43" fmla="*/ 298383 h 1713297"/>
              <a:gd name="connsiteX44" fmla="*/ 5977289 w 10318282"/>
              <a:gd name="connsiteY44" fmla="*/ 288758 h 1713297"/>
              <a:gd name="connsiteX45" fmla="*/ 6140918 w 10318282"/>
              <a:gd name="connsiteY45" fmla="*/ 269507 h 1713297"/>
              <a:gd name="connsiteX46" fmla="*/ 6266046 w 10318282"/>
              <a:gd name="connsiteY46" fmla="*/ 259882 h 1713297"/>
              <a:gd name="connsiteX47" fmla="*/ 6410425 w 10318282"/>
              <a:gd name="connsiteY47" fmla="*/ 240631 h 1713297"/>
              <a:gd name="connsiteX48" fmla="*/ 6506678 w 10318282"/>
              <a:gd name="connsiteY48" fmla="*/ 231006 h 1713297"/>
              <a:gd name="connsiteX49" fmla="*/ 6843562 w 10318282"/>
              <a:gd name="connsiteY49" fmla="*/ 211756 h 1713297"/>
              <a:gd name="connsiteX50" fmla="*/ 7267074 w 10318282"/>
              <a:gd name="connsiteY50" fmla="*/ 202130 h 1713297"/>
              <a:gd name="connsiteX51" fmla="*/ 7392202 w 10318282"/>
              <a:gd name="connsiteY51" fmla="*/ 182880 h 1713297"/>
              <a:gd name="connsiteX52" fmla="*/ 7449954 w 10318282"/>
              <a:gd name="connsiteY52" fmla="*/ 173254 h 1713297"/>
              <a:gd name="connsiteX53" fmla="*/ 7661710 w 10318282"/>
              <a:gd name="connsiteY53" fmla="*/ 154004 h 1713297"/>
              <a:gd name="connsiteX54" fmla="*/ 7892716 w 10318282"/>
              <a:gd name="connsiteY54" fmla="*/ 115503 h 1713297"/>
              <a:gd name="connsiteX55" fmla="*/ 7940842 w 10318282"/>
              <a:gd name="connsiteY55" fmla="*/ 105878 h 1713297"/>
              <a:gd name="connsiteX56" fmla="*/ 8056345 w 10318282"/>
              <a:gd name="connsiteY56" fmla="*/ 86627 h 1713297"/>
              <a:gd name="connsiteX57" fmla="*/ 8258476 w 10318282"/>
              <a:gd name="connsiteY57" fmla="*/ 67377 h 1713297"/>
              <a:gd name="connsiteX58" fmla="*/ 9182501 w 10318282"/>
              <a:gd name="connsiteY58" fmla="*/ 38501 h 1713297"/>
              <a:gd name="connsiteX59" fmla="*/ 9278754 w 10318282"/>
              <a:gd name="connsiteY59" fmla="*/ 19250 h 1713297"/>
              <a:gd name="connsiteX60" fmla="*/ 9452009 w 10318282"/>
              <a:gd name="connsiteY60" fmla="*/ 0 h 1713297"/>
              <a:gd name="connsiteX61" fmla="*/ 9894771 w 10318282"/>
              <a:gd name="connsiteY61" fmla="*/ 9625 h 1713297"/>
              <a:gd name="connsiteX62" fmla="*/ 9962147 w 10318282"/>
              <a:gd name="connsiteY62" fmla="*/ 19250 h 1713297"/>
              <a:gd name="connsiteX63" fmla="*/ 10087276 w 10318282"/>
              <a:gd name="connsiteY63" fmla="*/ 38501 h 1713297"/>
              <a:gd name="connsiteX64" fmla="*/ 10260531 w 10318282"/>
              <a:gd name="connsiteY64" fmla="*/ 48126 h 1713297"/>
              <a:gd name="connsiteX65" fmla="*/ 10318282 w 10318282"/>
              <a:gd name="connsiteY65" fmla="*/ 57751 h 171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318282" h="1713297">
                <a:moveTo>
                  <a:pt x="0" y="1713297"/>
                </a:moveTo>
                <a:lnTo>
                  <a:pt x="693019" y="1703671"/>
                </a:lnTo>
                <a:cubicBezTo>
                  <a:pt x="773277" y="1702016"/>
                  <a:pt x="853419" y="1696676"/>
                  <a:pt x="933651" y="1694046"/>
                </a:cubicBezTo>
                <a:cubicBezTo>
                  <a:pt x="1487382" y="1675891"/>
                  <a:pt x="1083135" y="1693803"/>
                  <a:pt x="1482291" y="1674796"/>
                </a:cubicBezTo>
                <a:cubicBezTo>
                  <a:pt x="1959494" y="1606618"/>
                  <a:pt x="1467872" y="1673792"/>
                  <a:pt x="2781701" y="1655545"/>
                </a:cubicBezTo>
                <a:cubicBezTo>
                  <a:pt x="2894027" y="1653985"/>
                  <a:pt x="2930828" y="1644722"/>
                  <a:pt x="3031958" y="1636294"/>
                </a:cubicBezTo>
                <a:lnTo>
                  <a:pt x="3282215" y="1617044"/>
                </a:lnTo>
                <a:cubicBezTo>
                  <a:pt x="3815270" y="1573825"/>
                  <a:pt x="3059926" y="1634627"/>
                  <a:pt x="3465095" y="1597793"/>
                </a:cubicBezTo>
                <a:cubicBezTo>
                  <a:pt x="3671322" y="1579045"/>
                  <a:pt x="3691558" y="1579330"/>
                  <a:pt x="3878981" y="1568918"/>
                </a:cubicBezTo>
                <a:cubicBezTo>
                  <a:pt x="3972840" y="1545452"/>
                  <a:pt x="3855678" y="1574095"/>
                  <a:pt x="3965609" y="1549667"/>
                </a:cubicBezTo>
                <a:cubicBezTo>
                  <a:pt x="3978523" y="1546797"/>
                  <a:pt x="3991196" y="1542912"/>
                  <a:pt x="4004110" y="1540042"/>
                </a:cubicBezTo>
                <a:cubicBezTo>
                  <a:pt x="4036370" y="1532873"/>
                  <a:pt x="4077855" y="1525611"/>
                  <a:pt x="4109987" y="1520791"/>
                </a:cubicBezTo>
                <a:lnTo>
                  <a:pt x="4244741" y="1501541"/>
                </a:lnTo>
                <a:cubicBezTo>
                  <a:pt x="4317321" y="1477348"/>
                  <a:pt x="4227857" y="1509983"/>
                  <a:pt x="4302493" y="1472665"/>
                </a:cubicBezTo>
                <a:cubicBezTo>
                  <a:pt x="4311568" y="1468128"/>
                  <a:pt x="4321744" y="1466248"/>
                  <a:pt x="4331369" y="1463040"/>
                </a:cubicBezTo>
                <a:cubicBezTo>
                  <a:pt x="4340994" y="1456623"/>
                  <a:pt x="4349897" y="1448962"/>
                  <a:pt x="4360244" y="1443789"/>
                </a:cubicBezTo>
                <a:cubicBezTo>
                  <a:pt x="4408661" y="1419580"/>
                  <a:pt x="4386170" y="1456365"/>
                  <a:pt x="4446872" y="1395663"/>
                </a:cubicBezTo>
                <a:cubicBezTo>
                  <a:pt x="4469331" y="1373204"/>
                  <a:pt x="4487822" y="1345904"/>
                  <a:pt x="4514249" y="1328286"/>
                </a:cubicBezTo>
                <a:cubicBezTo>
                  <a:pt x="4523874" y="1321869"/>
                  <a:pt x="4534341" y="1316564"/>
                  <a:pt x="4543124" y="1309036"/>
                </a:cubicBezTo>
                <a:cubicBezTo>
                  <a:pt x="4627818" y="1236439"/>
                  <a:pt x="4536302" y="1301533"/>
                  <a:pt x="4620126" y="1241659"/>
                </a:cubicBezTo>
                <a:cubicBezTo>
                  <a:pt x="4650925" y="1219660"/>
                  <a:pt x="4661147" y="1216021"/>
                  <a:pt x="4697129" y="1193532"/>
                </a:cubicBezTo>
                <a:cubicBezTo>
                  <a:pt x="4706938" y="1187401"/>
                  <a:pt x="4717406" y="1182020"/>
                  <a:pt x="4726004" y="1174282"/>
                </a:cubicBezTo>
                <a:cubicBezTo>
                  <a:pt x="4749612" y="1153034"/>
                  <a:pt x="4770922" y="1129364"/>
                  <a:pt x="4793381" y="1106905"/>
                </a:cubicBezTo>
                <a:cubicBezTo>
                  <a:pt x="4803006" y="1097280"/>
                  <a:pt x="4811628" y="1086533"/>
                  <a:pt x="4822257" y="1078029"/>
                </a:cubicBezTo>
                <a:cubicBezTo>
                  <a:pt x="4838299" y="1065195"/>
                  <a:pt x="4853948" y="1051854"/>
                  <a:pt x="4870383" y="1039528"/>
                </a:cubicBezTo>
                <a:cubicBezTo>
                  <a:pt x="4879637" y="1032587"/>
                  <a:pt x="4890476" y="1027806"/>
                  <a:pt x="4899259" y="1020278"/>
                </a:cubicBezTo>
                <a:cubicBezTo>
                  <a:pt x="4950321" y="976511"/>
                  <a:pt x="4925794" y="990925"/>
                  <a:pt x="4966636" y="943276"/>
                </a:cubicBezTo>
                <a:cubicBezTo>
                  <a:pt x="4975495" y="932941"/>
                  <a:pt x="4986653" y="924735"/>
                  <a:pt x="4995512" y="914400"/>
                </a:cubicBezTo>
                <a:cubicBezTo>
                  <a:pt x="5005952" y="902220"/>
                  <a:pt x="5013044" y="887242"/>
                  <a:pt x="5024387" y="875899"/>
                </a:cubicBezTo>
                <a:cubicBezTo>
                  <a:pt x="5035731" y="864555"/>
                  <a:pt x="5051545" y="858367"/>
                  <a:pt x="5062889" y="847023"/>
                </a:cubicBezTo>
                <a:cubicBezTo>
                  <a:pt x="5074232" y="835680"/>
                  <a:pt x="5080421" y="819865"/>
                  <a:pt x="5091764" y="808522"/>
                </a:cubicBezTo>
                <a:cubicBezTo>
                  <a:pt x="5110988" y="789298"/>
                  <a:pt x="5145786" y="779213"/>
                  <a:pt x="5168766" y="770021"/>
                </a:cubicBezTo>
                <a:cubicBezTo>
                  <a:pt x="5220102" y="693018"/>
                  <a:pt x="5152724" y="786063"/>
                  <a:pt x="5216893" y="721894"/>
                </a:cubicBezTo>
                <a:cubicBezTo>
                  <a:pt x="5228237" y="710550"/>
                  <a:pt x="5233696" y="693957"/>
                  <a:pt x="5245769" y="683393"/>
                </a:cubicBezTo>
                <a:cubicBezTo>
                  <a:pt x="5259848" y="671074"/>
                  <a:pt x="5279128" y="666003"/>
                  <a:pt x="5293895" y="654518"/>
                </a:cubicBezTo>
                <a:cubicBezTo>
                  <a:pt x="5308221" y="643375"/>
                  <a:pt x="5318070" y="627160"/>
                  <a:pt x="5332396" y="616017"/>
                </a:cubicBezTo>
                <a:cubicBezTo>
                  <a:pt x="5366493" y="589497"/>
                  <a:pt x="5375101" y="588948"/>
                  <a:pt x="5409398" y="577516"/>
                </a:cubicBezTo>
                <a:cubicBezTo>
                  <a:pt x="5479739" y="530621"/>
                  <a:pt x="5391304" y="587854"/>
                  <a:pt x="5476775" y="539014"/>
                </a:cubicBezTo>
                <a:cubicBezTo>
                  <a:pt x="5504003" y="523455"/>
                  <a:pt x="5575009" y="467108"/>
                  <a:pt x="5582653" y="462012"/>
                </a:cubicBezTo>
                <a:cubicBezTo>
                  <a:pt x="5741655" y="356014"/>
                  <a:pt x="5454588" y="545661"/>
                  <a:pt x="5650030" y="423511"/>
                </a:cubicBezTo>
                <a:cubicBezTo>
                  <a:pt x="5675125" y="407827"/>
                  <a:pt x="5721213" y="364490"/>
                  <a:pt x="5746282" y="356134"/>
                </a:cubicBezTo>
                <a:cubicBezTo>
                  <a:pt x="5818856" y="331944"/>
                  <a:pt x="5729406" y="364573"/>
                  <a:pt x="5804034" y="327259"/>
                </a:cubicBezTo>
                <a:cubicBezTo>
                  <a:pt x="5830040" y="314256"/>
                  <a:pt x="5864035" y="313925"/>
                  <a:pt x="5890661" y="308008"/>
                </a:cubicBezTo>
                <a:cubicBezTo>
                  <a:pt x="5900565" y="305807"/>
                  <a:pt x="5909633" y="300584"/>
                  <a:pt x="5919537" y="298383"/>
                </a:cubicBezTo>
                <a:cubicBezTo>
                  <a:pt x="5938588" y="294149"/>
                  <a:pt x="5958000" y="291726"/>
                  <a:pt x="5977289" y="288758"/>
                </a:cubicBezTo>
                <a:cubicBezTo>
                  <a:pt x="6043986" y="278497"/>
                  <a:pt x="6068424" y="275811"/>
                  <a:pt x="6140918" y="269507"/>
                </a:cubicBezTo>
                <a:cubicBezTo>
                  <a:pt x="6182593" y="265883"/>
                  <a:pt x="6224402" y="263848"/>
                  <a:pt x="6266046" y="259882"/>
                </a:cubicBezTo>
                <a:cubicBezTo>
                  <a:pt x="6352722" y="251627"/>
                  <a:pt x="6328701" y="250246"/>
                  <a:pt x="6410425" y="240631"/>
                </a:cubicBezTo>
                <a:cubicBezTo>
                  <a:pt x="6442448" y="236863"/>
                  <a:pt x="6474545" y="233684"/>
                  <a:pt x="6506678" y="231006"/>
                </a:cubicBezTo>
                <a:cubicBezTo>
                  <a:pt x="6610074" y="222390"/>
                  <a:pt x="6744200" y="214813"/>
                  <a:pt x="6843562" y="211756"/>
                </a:cubicBezTo>
                <a:lnTo>
                  <a:pt x="7267074" y="202130"/>
                </a:lnTo>
                <a:cubicBezTo>
                  <a:pt x="7411200" y="178109"/>
                  <a:pt x="7231110" y="207664"/>
                  <a:pt x="7392202" y="182880"/>
                </a:cubicBezTo>
                <a:cubicBezTo>
                  <a:pt x="7411491" y="179912"/>
                  <a:pt x="7430588" y="175675"/>
                  <a:pt x="7449954" y="173254"/>
                </a:cubicBezTo>
                <a:cubicBezTo>
                  <a:pt x="7503827" y="166520"/>
                  <a:pt x="7610915" y="158237"/>
                  <a:pt x="7661710" y="154004"/>
                </a:cubicBezTo>
                <a:cubicBezTo>
                  <a:pt x="7855984" y="105435"/>
                  <a:pt x="7697468" y="138473"/>
                  <a:pt x="7892716" y="115503"/>
                </a:cubicBezTo>
                <a:cubicBezTo>
                  <a:pt x="7908964" y="113592"/>
                  <a:pt x="7924731" y="108721"/>
                  <a:pt x="7940842" y="105878"/>
                </a:cubicBezTo>
                <a:cubicBezTo>
                  <a:pt x="7979280" y="99095"/>
                  <a:pt x="8017597" y="91324"/>
                  <a:pt x="8056345" y="86627"/>
                </a:cubicBezTo>
                <a:cubicBezTo>
                  <a:pt x="8123535" y="78483"/>
                  <a:pt x="8190911" y="71352"/>
                  <a:pt x="8258476" y="67377"/>
                </a:cubicBezTo>
                <a:cubicBezTo>
                  <a:pt x="8784340" y="36443"/>
                  <a:pt x="8476474" y="49888"/>
                  <a:pt x="9182501" y="38501"/>
                </a:cubicBezTo>
                <a:cubicBezTo>
                  <a:pt x="9223934" y="28143"/>
                  <a:pt x="9231561" y="25149"/>
                  <a:pt x="9278754" y="19250"/>
                </a:cubicBezTo>
                <a:cubicBezTo>
                  <a:pt x="9336412" y="12043"/>
                  <a:pt x="9452009" y="0"/>
                  <a:pt x="9452009" y="0"/>
                </a:cubicBezTo>
                <a:lnTo>
                  <a:pt x="9894771" y="9625"/>
                </a:lnTo>
                <a:cubicBezTo>
                  <a:pt x="9917442" y="10480"/>
                  <a:pt x="9939724" y="15800"/>
                  <a:pt x="9962147" y="19250"/>
                </a:cubicBezTo>
                <a:cubicBezTo>
                  <a:pt x="9992721" y="23954"/>
                  <a:pt x="10058186" y="36174"/>
                  <a:pt x="10087276" y="38501"/>
                </a:cubicBezTo>
                <a:cubicBezTo>
                  <a:pt x="10144933" y="43113"/>
                  <a:pt x="10202779" y="44918"/>
                  <a:pt x="10260531" y="48126"/>
                </a:cubicBezTo>
                <a:cubicBezTo>
                  <a:pt x="10305257" y="59307"/>
                  <a:pt x="10285803" y="57751"/>
                  <a:pt x="10318282" y="57751"/>
                </a:cubicBezTo>
              </a:path>
            </a:pathLst>
          </a:cu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Elipse 21"/>
          <p:cNvSpPr/>
          <p:nvPr/>
        </p:nvSpPr>
        <p:spPr>
          <a:xfrm>
            <a:off x="9377598" y="2213479"/>
            <a:ext cx="2325303" cy="1328726"/>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Sólo en circunstancias extremadamente poco frecuentes</a:t>
            </a:r>
            <a:endParaRPr lang="es-ES" sz="1400" dirty="0"/>
          </a:p>
        </p:txBody>
      </p:sp>
      <p:sp>
        <p:nvSpPr>
          <p:cNvPr id="30" name="Elipse 29"/>
          <p:cNvSpPr/>
          <p:nvPr/>
        </p:nvSpPr>
        <p:spPr>
          <a:xfrm>
            <a:off x="7052295" y="2439659"/>
            <a:ext cx="2325303" cy="132872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Sólo si la empresa no ha revelado info pública sobre dicha KAM</a:t>
            </a:r>
            <a:endParaRPr lang="es-ES" sz="1400" dirty="0"/>
          </a:p>
        </p:txBody>
      </p:sp>
      <p:sp>
        <p:nvSpPr>
          <p:cNvPr id="31" name="Elipse 30"/>
          <p:cNvSpPr/>
          <p:nvPr/>
        </p:nvSpPr>
        <p:spPr>
          <a:xfrm>
            <a:off x="6366673" y="3765222"/>
            <a:ext cx="2325303" cy="132872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Obtener manifestaciones escritas sobre motivos de no revelación</a:t>
            </a:r>
            <a:endParaRPr lang="es-ES" sz="1400" dirty="0"/>
          </a:p>
        </p:txBody>
      </p:sp>
      <p:sp>
        <p:nvSpPr>
          <p:cNvPr id="32" name="Elipse 31"/>
          <p:cNvSpPr/>
          <p:nvPr/>
        </p:nvSpPr>
        <p:spPr>
          <a:xfrm>
            <a:off x="8666290" y="3498677"/>
            <a:ext cx="2325303" cy="1328726"/>
          </a:xfrm>
          <a:prstGeom prst="ellipse">
            <a:avLst/>
          </a:prstGeom>
          <a:solidFill>
            <a:srgbClr val="4813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Analizar si los reguladores apoyan la tesis de NO REVELACIÓN </a:t>
            </a:r>
            <a:endParaRPr lang="es-ES" sz="1400" dirty="0"/>
          </a:p>
        </p:txBody>
      </p:sp>
      <p:sp>
        <p:nvSpPr>
          <p:cNvPr id="33" name="Elipse 32"/>
          <p:cNvSpPr/>
          <p:nvPr/>
        </p:nvSpPr>
        <p:spPr>
          <a:xfrm>
            <a:off x="7354264" y="4986286"/>
            <a:ext cx="2325303" cy="13287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El auditor podría proponer revelaciones “más suaves”</a:t>
            </a:r>
            <a:endParaRPr lang="es-ES" sz="1400" dirty="0"/>
          </a:p>
        </p:txBody>
      </p:sp>
      <p:sp>
        <p:nvSpPr>
          <p:cNvPr id="23" name="Flecha derecha 22"/>
          <p:cNvSpPr/>
          <p:nvPr/>
        </p:nvSpPr>
        <p:spPr>
          <a:xfrm>
            <a:off x="4484813" y="4050754"/>
            <a:ext cx="1992989" cy="182292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4" name="Elipse 33"/>
          <p:cNvSpPr/>
          <p:nvPr/>
        </p:nvSpPr>
        <p:spPr>
          <a:xfrm>
            <a:off x="9776021" y="4718466"/>
            <a:ext cx="2325303" cy="13287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El auditor podría requerir ASESORAMIENTO JURÍDICO si no hay revelación</a:t>
            </a:r>
            <a:endParaRPr lang="es-ES" sz="1400" dirty="0">
              <a:solidFill>
                <a:schemeClr val="tx1"/>
              </a:solidFill>
            </a:endParaRPr>
          </a:p>
        </p:txBody>
      </p:sp>
      <p:sp>
        <p:nvSpPr>
          <p:cNvPr id="9" name="CuadroTexto 8"/>
          <p:cNvSpPr txBox="1"/>
          <p:nvPr/>
        </p:nvSpPr>
        <p:spPr>
          <a:xfrm>
            <a:off x="1826554" y="5893304"/>
            <a:ext cx="2658260" cy="307777"/>
          </a:xfrm>
          <a:prstGeom prst="rect">
            <a:avLst/>
          </a:prstGeom>
          <a:noFill/>
        </p:spPr>
        <p:txBody>
          <a:bodyPr wrap="square" rtlCol="0">
            <a:spAutoFit/>
          </a:bodyPr>
          <a:lstStyle/>
          <a:p>
            <a:pPr algn="just"/>
            <a:r>
              <a:rPr lang="es-ES" sz="1400" dirty="0" smtClean="0">
                <a:solidFill>
                  <a:srgbClr val="FF0000"/>
                </a:solidFill>
              </a:rPr>
              <a:t>(este punto no aplica en España)</a:t>
            </a:r>
            <a:endParaRPr lang="es-ES" sz="1400" dirty="0">
              <a:solidFill>
                <a:srgbClr val="FF0000"/>
              </a:solidFill>
            </a:endParaRPr>
          </a:p>
        </p:txBody>
      </p:sp>
      <p:sp>
        <p:nvSpPr>
          <p:cNvPr id="6" name="Marcador de número de diapositiva 5"/>
          <p:cNvSpPr>
            <a:spLocks noGrp="1"/>
          </p:cNvSpPr>
          <p:nvPr>
            <p:ph type="sldNum" sz="quarter" idx="12"/>
          </p:nvPr>
        </p:nvSpPr>
        <p:spPr/>
        <p:txBody>
          <a:bodyPr/>
          <a:lstStyle/>
          <a:p>
            <a:fld id="{D4BC23FD-7E1A-48C8-ADD2-663FC38AE843}" type="slidenum">
              <a:rPr lang="es-ES" smtClean="0"/>
              <a:t>59</a:t>
            </a:fld>
            <a:endParaRPr lang="es-ES"/>
          </a:p>
        </p:txBody>
      </p:sp>
    </p:spTree>
    <p:extLst>
      <p:ext uri="{BB962C8B-B14F-4D97-AF65-F5344CB8AC3E}">
        <p14:creationId xmlns:p14="http://schemas.microsoft.com/office/powerpoint/2010/main" val="3446573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3" name="Marcador de contenido 2"/>
          <p:cNvSpPr>
            <a:spLocks noGrp="1"/>
          </p:cNvSpPr>
          <p:nvPr>
            <p:ph idx="1"/>
          </p:nvPr>
        </p:nvSpPr>
        <p:spPr>
          <a:xfrm>
            <a:off x="838200" y="1027906"/>
            <a:ext cx="10515600" cy="4351338"/>
          </a:xfrm>
        </p:spPr>
        <p:txBody>
          <a:bodyPr>
            <a:normAutofit/>
          </a:bodyPr>
          <a:lstStyle/>
          <a:p>
            <a:pPr marL="0" indent="0" algn="ctr">
              <a:buNone/>
            </a:pPr>
            <a:endParaRPr lang="es-ES" sz="3600" b="1" dirty="0"/>
          </a:p>
          <a:p>
            <a:pPr marL="0" indent="0" algn="ctr">
              <a:buNone/>
            </a:pPr>
            <a:r>
              <a:rPr lang="es-ES" sz="3600" b="1" dirty="0" smtClean="0"/>
              <a:t>CARACTERÍSTICAS DEL INFORME DE AUDITORÍA</a:t>
            </a:r>
          </a:p>
          <a:p>
            <a:pPr marL="0" indent="0" algn="ctr">
              <a:buNone/>
            </a:pPr>
            <a:r>
              <a:rPr lang="es-ES" sz="3600" b="1" dirty="0" smtClean="0"/>
              <a:t>(ejemplo de informe con salvedades y que abordan la mayoría de las casuísticas posibles: problemas de empresa en funcionamiento, informar sobre cuestiones clave de auditoría o aspectos más relevantes de la auditoría)</a:t>
            </a:r>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5" name="Marcador de número de diapositiva 4"/>
          <p:cNvSpPr>
            <a:spLocks noGrp="1"/>
          </p:cNvSpPr>
          <p:nvPr>
            <p:ph type="sldNum" sz="quarter" idx="12"/>
          </p:nvPr>
        </p:nvSpPr>
        <p:spPr/>
        <p:txBody>
          <a:bodyPr/>
          <a:lstStyle/>
          <a:p>
            <a:fld id="{D4BC23FD-7E1A-48C8-ADD2-663FC38AE843}" type="slidenum">
              <a:rPr lang="es-ES" smtClean="0"/>
              <a:t>6</a:t>
            </a:fld>
            <a:endParaRPr lang="es-ES"/>
          </a:p>
        </p:txBody>
      </p:sp>
    </p:spTree>
    <p:extLst>
      <p:ext uri="{BB962C8B-B14F-4D97-AF65-F5344CB8AC3E}">
        <p14:creationId xmlns:p14="http://schemas.microsoft.com/office/powerpoint/2010/main" val="24378890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58980" y="984070"/>
            <a:ext cx="11194819" cy="594474"/>
          </a:xfrm>
        </p:spPr>
        <p:txBody>
          <a:bodyPr>
            <a:normAutofit/>
          </a:bodyPr>
          <a:lstStyle/>
          <a:p>
            <a:pPr marL="0" indent="0">
              <a:buNone/>
            </a:pPr>
            <a:r>
              <a:rPr lang="es-ES" sz="3200" i="1" dirty="0" smtClean="0">
                <a:effectLst>
                  <a:outerShdw blurRad="38100" dist="38100" dir="2700000" algn="tl">
                    <a:srgbClr val="000000">
                      <a:alpha val="43137"/>
                    </a:srgbClr>
                  </a:outerShdw>
                </a:effectLst>
              </a:rPr>
              <a:t>¿CÓMO SE COMUNICAN LAS KAM EN EL INFORME DE AUDITORÍA?</a:t>
            </a:r>
          </a:p>
          <a:p>
            <a:pPr marL="0" indent="0" algn="ctr">
              <a:buNone/>
            </a:pPr>
            <a:endParaRPr lang="es-ES" sz="4800" dirty="0"/>
          </a:p>
        </p:txBody>
      </p:sp>
      <p:sp>
        <p:nvSpPr>
          <p:cNvPr id="10" name="CuadroTexto 9"/>
          <p:cNvSpPr txBox="1"/>
          <p:nvPr/>
        </p:nvSpPr>
        <p:spPr>
          <a:xfrm>
            <a:off x="0" y="6160801"/>
            <a:ext cx="2468070" cy="246221"/>
          </a:xfrm>
          <a:prstGeom prst="rect">
            <a:avLst/>
          </a:prstGeom>
          <a:noFill/>
        </p:spPr>
        <p:txBody>
          <a:bodyPr wrap="square" rtlCol="0">
            <a:spAutoFit/>
          </a:bodyPr>
          <a:lstStyle/>
          <a:p>
            <a:pPr algn="ctr"/>
            <a:r>
              <a:rPr lang="es-ES" sz="1000" dirty="0" smtClean="0"/>
              <a:t>(NIA-ES 701, párr. 15)</a:t>
            </a:r>
            <a:endParaRPr lang="es-ES" sz="1000" dirty="0"/>
          </a:p>
        </p:txBody>
      </p:sp>
      <p:sp>
        <p:nvSpPr>
          <p:cNvPr id="8" name="CuadroTexto 7"/>
          <p:cNvSpPr txBox="1"/>
          <p:nvPr/>
        </p:nvSpPr>
        <p:spPr>
          <a:xfrm>
            <a:off x="158979" y="1373006"/>
            <a:ext cx="11224497" cy="954107"/>
          </a:xfrm>
          <a:prstGeom prst="rect">
            <a:avLst/>
          </a:prstGeom>
          <a:noFill/>
        </p:spPr>
        <p:txBody>
          <a:bodyPr wrap="square" rtlCol="0">
            <a:spAutoFit/>
          </a:bodyPr>
          <a:lstStyle/>
          <a:p>
            <a:r>
              <a:rPr lang="es-ES" sz="2800" dirty="0" smtClean="0">
                <a:solidFill>
                  <a:srgbClr val="0070C0"/>
                </a:solidFill>
                <a:effectLst>
                  <a:outerShdw blurRad="38100" dist="38100" dir="2700000" algn="tl">
                    <a:srgbClr val="000000">
                      <a:alpha val="43137"/>
                    </a:srgbClr>
                  </a:outerShdw>
                </a:effectLst>
              </a:rPr>
              <a:t>RELACIÓN ENTRE LAS DESCRIPCIONES KAM Y OTROS ELEMENTOS DEL INFORME DE AUDITORÍA</a:t>
            </a:r>
            <a:endParaRPr lang="es-ES" sz="2800" dirty="0">
              <a:solidFill>
                <a:srgbClr val="0070C0"/>
              </a:solidFill>
              <a:effectLst>
                <a:outerShdw blurRad="38100" dist="38100" dir="2700000" algn="tl">
                  <a:srgbClr val="000000">
                    <a:alpha val="43137"/>
                  </a:srgbClr>
                </a:outerShdw>
              </a:effectLst>
            </a:endParaRPr>
          </a:p>
        </p:txBody>
      </p:sp>
      <p:graphicFrame>
        <p:nvGraphicFramePr>
          <p:cNvPr id="9" name="Diagrama 8"/>
          <p:cNvGraphicFramePr/>
          <p:nvPr>
            <p:extLst/>
          </p:nvPr>
        </p:nvGraphicFramePr>
        <p:xfrm>
          <a:off x="336882" y="2003683"/>
          <a:ext cx="5761255" cy="3972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errar llave 10"/>
          <p:cNvSpPr/>
          <p:nvPr/>
        </p:nvSpPr>
        <p:spPr>
          <a:xfrm>
            <a:off x="5977288" y="2325419"/>
            <a:ext cx="490889" cy="3272589"/>
          </a:xfrm>
          <a:prstGeom prst="rightBrace">
            <a:avLst>
              <a:gd name="adj1" fmla="val 8333"/>
              <a:gd name="adj2" fmla="val 517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12" name="CuadroTexto 11"/>
          <p:cNvSpPr txBox="1"/>
          <p:nvPr/>
        </p:nvSpPr>
        <p:spPr>
          <a:xfrm>
            <a:off x="6853187" y="2406316"/>
            <a:ext cx="4500612" cy="830997"/>
          </a:xfrm>
          <a:prstGeom prst="rect">
            <a:avLst/>
          </a:prstGeom>
          <a:noFill/>
        </p:spPr>
        <p:txBody>
          <a:bodyPr wrap="square" rtlCol="0">
            <a:spAutoFit/>
          </a:bodyPr>
          <a:lstStyle/>
          <a:p>
            <a:pPr algn="ctr"/>
            <a:r>
              <a:rPr lang="es-ES" sz="1600" dirty="0" smtClean="0"/>
              <a:t>Lo que ocurre es que ya se describen en sus secciones correspondientes (“Fundamentos de…” e “Incertidumbre material…”)</a:t>
            </a:r>
            <a:endParaRPr lang="es-ES" sz="1600" dirty="0"/>
          </a:p>
        </p:txBody>
      </p:sp>
      <p:sp>
        <p:nvSpPr>
          <p:cNvPr id="13" name="Flecha abajo 12"/>
          <p:cNvSpPr/>
          <p:nvPr/>
        </p:nvSpPr>
        <p:spPr>
          <a:xfrm>
            <a:off x="7588758" y="3368649"/>
            <a:ext cx="2772076" cy="111913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0000"/>
                </a:solidFill>
              </a:rPr>
              <a:t>¿Cómo lo resolvemos? </a:t>
            </a:r>
            <a:endParaRPr lang="es-ES" dirty="0">
              <a:solidFill>
                <a:srgbClr val="FF0000"/>
              </a:solidFill>
            </a:endParaRPr>
          </a:p>
        </p:txBody>
      </p:sp>
      <p:sp>
        <p:nvSpPr>
          <p:cNvPr id="14" name="CuadroTexto 13"/>
          <p:cNvSpPr txBox="1"/>
          <p:nvPr/>
        </p:nvSpPr>
        <p:spPr>
          <a:xfrm>
            <a:off x="6991992" y="4652696"/>
            <a:ext cx="3965608" cy="1569660"/>
          </a:xfrm>
          <a:prstGeom prst="rect">
            <a:avLst/>
          </a:prstGeom>
          <a:solidFill>
            <a:srgbClr val="FFFF00"/>
          </a:solidFill>
          <a:ln w="44450">
            <a:solidFill>
              <a:schemeClr val="accent1">
                <a:shade val="50000"/>
              </a:schemeClr>
            </a:solidFill>
          </a:ln>
        </p:spPr>
        <p:txBody>
          <a:bodyPr wrap="square" rtlCol="0">
            <a:spAutoFit/>
          </a:bodyPr>
          <a:lstStyle/>
          <a:p>
            <a:pPr algn="just"/>
            <a:r>
              <a:rPr lang="es-ES" sz="1600" dirty="0" smtClean="0"/>
              <a:t>En la sección “Cuestiones clave de la auditoría”/”Aspectos más relevantes de la auditoría” </a:t>
            </a:r>
            <a:r>
              <a:rPr lang="es-ES" sz="1600" b="1" dirty="0" smtClean="0"/>
              <a:t>se incluirá una referencia a las secciones</a:t>
            </a:r>
            <a:r>
              <a:rPr lang="es-ES" sz="1600" dirty="0" smtClean="0"/>
              <a:t> “Fundamentos de…” e “Incertidumbre Material relacionada con el principio de empresa en funcionamiento”</a:t>
            </a:r>
            <a:endParaRPr lang="es-ES" sz="1600"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60</a:t>
            </a:fld>
            <a:endParaRPr lang="es-ES"/>
          </a:p>
        </p:txBody>
      </p:sp>
    </p:spTree>
    <p:extLst>
      <p:ext uri="{BB962C8B-B14F-4D97-AF65-F5344CB8AC3E}">
        <p14:creationId xmlns:p14="http://schemas.microsoft.com/office/powerpoint/2010/main" val="266203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2" grpId="0"/>
      <p:bldP spid="13"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58978" y="147511"/>
            <a:ext cx="11194819" cy="1413237"/>
          </a:xfrm>
        </p:spPr>
        <p:txBody>
          <a:bodyPr>
            <a:normAutofit/>
          </a:bodyPr>
          <a:lstStyle/>
          <a:p>
            <a:pPr marL="0" indent="0">
              <a:buNone/>
            </a:pPr>
            <a:r>
              <a:rPr lang="es-ES" sz="3200" i="1" dirty="0" smtClean="0">
                <a:effectLst>
                  <a:outerShdw blurRad="38100" dist="38100" dir="2700000" algn="tl">
                    <a:srgbClr val="000000">
                      <a:alpha val="43137"/>
                    </a:srgbClr>
                  </a:outerShdw>
                </a:effectLst>
              </a:rPr>
              <a:t>¿CÓMO SE COMUNICAN LAS KAM EN EL INFORME DE AUDITORÍA?</a:t>
            </a:r>
          </a:p>
          <a:p>
            <a:pPr marL="0" indent="0" algn="ctr">
              <a:buNone/>
            </a:pPr>
            <a:endParaRPr lang="es-ES" sz="4800" dirty="0"/>
          </a:p>
        </p:txBody>
      </p:sp>
      <p:sp>
        <p:nvSpPr>
          <p:cNvPr id="10" name="CuadroTexto 9"/>
          <p:cNvSpPr txBox="1"/>
          <p:nvPr/>
        </p:nvSpPr>
        <p:spPr>
          <a:xfrm>
            <a:off x="-312211" y="6415801"/>
            <a:ext cx="2468070" cy="246221"/>
          </a:xfrm>
          <a:prstGeom prst="rect">
            <a:avLst/>
          </a:prstGeom>
          <a:noFill/>
        </p:spPr>
        <p:txBody>
          <a:bodyPr wrap="square" rtlCol="0">
            <a:spAutoFit/>
          </a:bodyPr>
          <a:lstStyle/>
          <a:p>
            <a:pPr algn="ctr"/>
            <a:r>
              <a:rPr lang="es-ES" sz="1000" dirty="0" smtClean="0"/>
              <a:t>(NIA-ES 701, párr. 16; A57-A59)</a:t>
            </a:r>
            <a:endParaRPr lang="es-ES" sz="1000" dirty="0"/>
          </a:p>
        </p:txBody>
      </p:sp>
      <p:sp>
        <p:nvSpPr>
          <p:cNvPr id="9" name="CuadroTexto 8"/>
          <p:cNvSpPr txBox="1"/>
          <p:nvPr/>
        </p:nvSpPr>
        <p:spPr>
          <a:xfrm>
            <a:off x="158978" y="590489"/>
            <a:ext cx="11224497" cy="954107"/>
          </a:xfrm>
          <a:prstGeom prst="rect">
            <a:avLst/>
          </a:prstGeom>
          <a:noFill/>
        </p:spPr>
        <p:txBody>
          <a:bodyPr wrap="square" rtlCol="0">
            <a:spAutoFit/>
          </a:bodyPr>
          <a:lstStyle/>
          <a:p>
            <a:r>
              <a:rPr lang="es-ES" sz="2800" dirty="0" smtClean="0">
                <a:solidFill>
                  <a:srgbClr val="0070C0"/>
                </a:solidFill>
                <a:effectLst>
                  <a:outerShdw blurRad="38100" dist="38100" dir="2700000" algn="tl">
                    <a:srgbClr val="000000">
                      <a:alpha val="43137"/>
                    </a:srgbClr>
                  </a:outerShdw>
                </a:effectLst>
              </a:rPr>
              <a:t>CUANDO NO HAY KAM O LAS ÚNICAS KAM SON LAS SALVEDADES O LA INCERTIDUMBRE POR EMPRESA EN FUNCIONAMIENTO </a:t>
            </a:r>
            <a:r>
              <a:rPr lang="es-ES" sz="1600" dirty="0" smtClean="0">
                <a:solidFill>
                  <a:srgbClr val="0070C0"/>
                </a:solidFill>
                <a:effectLst>
                  <a:outerShdw blurRad="38100" dist="38100" dir="2700000" algn="tl">
                    <a:srgbClr val="000000">
                      <a:alpha val="43137"/>
                    </a:srgbClr>
                  </a:outerShdw>
                </a:effectLst>
              </a:rPr>
              <a:t>(VER SLIDE ANTERIOR)</a:t>
            </a:r>
            <a:endParaRPr lang="es-ES" sz="1600" dirty="0">
              <a:solidFill>
                <a:srgbClr val="0070C0"/>
              </a:solidFill>
              <a:effectLst>
                <a:outerShdw blurRad="38100" dist="38100" dir="2700000" algn="tl">
                  <a:srgbClr val="000000">
                    <a:alpha val="43137"/>
                  </a:srgbClr>
                </a:outerShdw>
              </a:effectLst>
            </a:endParaRPr>
          </a:p>
        </p:txBody>
      </p:sp>
      <p:sp>
        <p:nvSpPr>
          <p:cNvPr id="13" name="CuadroTexto 12"/>
          <p:cNvSpPr txBox="1"/>
          <p:nvPr/>
        </p:nvSpPr>
        <p:spPr>
          <a:xfrm>
            <a:off x="815941" y="2340688"/>
            <a:ext cx="3993760" cy="1477328"/>
          </a:xfrm>
          <a:prstGeom prst="rect">
            <a:avLst/>
          </a:prstGeom>
          <a:solidFill>
            <a:srgbClr val="92D050"/>
          </a:solidFill>
        </p:spPr>
        <p:txBody>
          <a:bodyPr wrap="square" rtlCol="0">
            <a:spAutoFit/>
          </a:bodyPr>
          <a:lstStyle/>
          <a:p>
            <a:pPr algn="ctr"/>
            <a:r>
              <a:rPr lang="es-ES" dirty="0" smtClean="0"/>
              <a:t>El auditor incluirá una afirmación informando de ello en la sección “Cuestiones Clave de la Auditoría”/”Aspectos más relevantes de la auditoría”</a:t>
            </a:r>
            <a:endParaRPr lang="es-ES" dirty="0"/>
          </a:p>
        </p:txBody>
      </p:sp>
      <p:sp>
        <p:nvSpPr>
          <p:cNvPr id="14" name="Rectángulo 13"/>
          <p:cNvSpPr/>
          <p:nvPr/>
        </p:nvSpPr>
        <p:spPr>
          <a:xfrm>
            <a:off x="5756387" y="2346609"/>
            <a:ext cx="4967438" cy="646331"/>
          </a:xfrm>
          <a:prstGeom prst="rect">
            <a:avLst/>
          </a:prstGeom>
          <a:solidFill>
            <a:srgbClr val="92D050"/>
          </a:solidFill>
        </p:spPr>
        <p:txBody>
          <a:bodyPr wrap="square" rtlCol="0">
            <a:spAutoFit/>
          </a:bodyPr>
          <a:lstStyle/>
          <a:p>
            <a:pPr algn="ctr"/>
            <a:r>
              <a:rPr lang="es-ES" dirty="0">
                <a:solidFill>
                  <a:schemeClr val="tx1"/>
                </a:solidFill>
              </a:rPr>
              <a:t>También en el caso en que no se comunican</a:t>
            </a:r>
          </a:p>
          <a:p>
            <a:pPr algn="ctr"/>
            <a:r>
              <a:rPr lang="es-ES" dirty="0">
                <a:solidFill>
                  <a:schemeClr val="tx1"/>
                </a:solidFill>
              </a:rPr>
              <a:t>(por prohibición legal o circunstancias adversas) </a:t>
            </a:r>
          </a:p>
        </p:txBody>
      </p:sp>
      <p:sp>
        <p:nvSpPr>
          <p:cNvPr id="15" name="Rectángulo 14"/>
          <p:cNvSpPr/>
          <p:nvPr/>
        </p:nvSpPr>
        <p:spPr>
          <a:xfrm>
            <a:off x="5756387" y="3169919"/>
            <a:ext cx="4967438" cy="646331"/>
          </a:xfrm>
          <a:prstGeom prst="rect">
            <a:avLst/>
          </a:prstGeom>
          <a:solidFill>
            <a:srgbClr val="92D050"/>
          </a:solidFill>
        </p:spPr>
        <p:txBody>
          <a:bodyPr wrap="square" rtlCol="0">
            <a:spAutoFit/>
          </a:bodyPr>
          <a:lstStyle/>
          <a:p>
            <a:pPr algn="ctr"/>
            <a:r>
              <a:rPr lang="es-ES" dirty="0">
                <a:solidFill>
                  <a:schemeClr val="tx1"/>
                </a:solidFill>
              </a:rPr>
              <a:t>En la </a:t>
            </a:r>
            <a:r>
              <a:rPr lang="es-ES" dirty="0" smtClean="0">
                <a:solidFill>
                  <a:schemeClr val="tx1"/>
                </a:solidFill>
              </a:rPr>
              <a:t>NIA-ES </a:t>
            </a:r>
            <a:r>
              <a:rPr lang="es-ES" dirty="0">
                <a:solidFill>
                  <a:schemeClr val="tx1"/>
                </a:solidFill>
              </a:rPr>
              <a:t>701 se incluyen ejemplos de esta redacción (A58)</a:t>
            </a:r>
          </a:p>
        </p:txBody>
      </p:sp>
      <p:sp>
        <p:nvSpPr>
          <p:cNvPr id="16" name="CuadroTexto 15"/>
          <p:cNvSpPr txBox="1"/>
          <p:nvPr/>
        </p:nvSpPr>
        <p:spPr>
          <a:xfrm>
            <a:off x="3454391" y="4528646"/>
            <a:ext cx="370965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b="1" dirty="0" smtClean="0"/>
              <a:t>MUY IMPORTANTE</a:t>
            </a:r>
            <a:endParaRPr lang="es-ES" b="1" dirty="0" smtClean="0"/>
          </a:p>
          <a:p>
            <a:pPr algn="ctr"/>
            <a:r>
              <a:rPr lang="es-ES" dirty="0" smtClean="0"/>
              <a:t>Será poco frecuente que al menos no haya una KAM </a:t>
            </a:r>
            <a:r>
              <a:rPr lang="es-ES" dirty="0" smtClean="0"/>
              <a:t>en </a:t>
            </a:r>
            <a:r>
              <a:rPr lang="es-ES" dirty="0" smtClean="0"/>
              <a:t>el </a:t>
            </a:r>
            <a:r>
              <a:rPr lang="es-ES" dirty="0" smtClean="0"/>
              <a:t>informe de </a:t>
            </a:r>
            <a:r>
              <a:rPr lang="es-ES" dirty="0" smtClean="0"/>
              <a:t>auditoría</a:t>
            </a:r>
            <a:endParaRPr lang="es-ES" dirty="0"/>
          </a:p>
        </p:txBody>
      </p:sp>
      <p:sp>
        <p:nvSpPr>
          <p:cNvPr id="17" name="Flecha derecha 16"/>
          <p:cNvSpPr/>
          <p:nvPr/>
        </p:nvSpPr>
        <p:spPr>
          <a:xfrm>
            <a:off x="5095350" y="2545045"/>
            <a:ext cx="375385" cy="223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Flecha derecha 17"/>
          <p:cNvSpPr/>
          <p:nvPr/>
        </p:nvSpPr>
        <p:spPr>
          <a:xfrm>
            <a:off x="5095351" y="3373458"/>
            <a:ext cx="375385" cy="223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26" name="Picture 2" descr="Resultado de imagen de pelig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882" y="4463334"/>
            <a:ext cx="1269874" cy="1265641"/>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1114496" y="4911488"/>
            <a:ext cx="2158260" cy="369332"/>
          </a:xfrm>
          <a:prstGeom prst="rect">
            <a:avLst/>
          </a:prstGeom>
          <a:noFill/>
        </p:spPr>
        <p:txBody>
          <a:bodyPr wrap="square" rtlCol="0">
            <a:spAutoFit/>
          </a:bodyPr>
          <a:lstStyle/>
          <a:p>
            <a:r>
              <a:rPr lang="es-ES" dirty="0" smtClean="0"/>
              <a:t>PERO…</a:t>
            </a:r>
            <a:endParaRPr lang="es-ES" dirty="0"/>
          </a:p>
        </p:txBody>
      </p:sp>
      <p:sp>
        <p:nvSpPr>
          <p:cNvPr id="21" name="CuadroTexto 20"/>
          <p:cNvSpPr txBox="1"/>
          <p:nvPr/>
        </p:nvSpPr>
        <p:spPr>
          <a:xfrm>
            <a:off x="7345684" y="4303451"/>
            <a:ext cx="3122291" cy="1815882"/>
          </a:xfrm>
          <a:prstGeom prst="rect">
            <a:avLst/>
          </a:prstGeom>
          <a:noFill/>
        </p:spPr>
        <p:txBody>
          <a:bodyPr wrap="square" rtlCol="0">
            <a:spAutoFit/>
          </a:bodyPr>
          <a:lstStyle/>
          <a:p>
            <a:pPr algn="just"/>
            <a:r>
              <a:rPr lang="es-ES" sz="1400" b="1" dirty="0" smtClean="0"/>
              <a:t>Excepciones:</a:t>
            </a:r>
          </a:p>
          <a:p>
            <a:pPr algn="just"/>
            <a:r>
              <a:rPr lang="es-ES" sz="1400" dirty="0" smtClean="0"/>
              <a:t>-Por ejemplo, sociedades cotizadas con pocas </a:t>
            </a:r>
            <a:r>
              <a:rPr lang="es-ES" sz="1400" dirty="0" smtClean="0"/>
              <a:t>operaciones (ejemplo de la NIA-ES 701).</a:t>
            </a:r>
            <a:endParaRPr lang="es-ES" sz="1400" dirty="0" smtClean="0"/>
          </a:p>
          <a:p>
            <a:pPr algn="just"/>
            <a:r>
              <a:rPr lang="es-ES" sz="1400" dirty="0" smtClean="0"/>
              <a:t>-Entidades </a:t>
            </a:r>
            <a:r>
              <a:rPr lang="es-ES" sz="1400" dirty="0" smtClean="0"/>
              <a:t>cuyos ingresos respondan a operaciones previstas con exactitud durante el ejercicio </a:t>
            </a:r>
            <a:r>
              <a:rPr lang="es-ES" sz="1400" dirty="0" smtClean="0"/>
              <a:t>(aportación del ponente)</a:t>
            </a:r>
            <a:endParaRPr lang="es-ES" sz="1400" dirty="0"/>
          </a:p>
        </p:txBody>
      </p:sp>
      <p:sp>
        <p:nvSpPr>
          <p:cNvPr id="22" name="Rectángulo redondeado 21"/>
          <p:cNvSpPr/>
          <p:nvPr/>
        </p:nvSpPr>
        <p:spPr>
          <a:xfrm>
            <a:off x="815941" y="4201871"/>
            <a:ext cx="9880895" cy="1964151"/>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61</a:t>
            </a:fld>
            <a:endParaRPr lang="es-ES"/>
          </a:p>
        </p:txBody>
      </p:sp>
    </p:spTree>
    <p:extLst>
      <p:ext uri="{BB962C8B-B14F-4D97-AF65-F5344CB8AC3E}">
        <p14:creationId xmlns:p14="http://schemas.microsoft.com/office/powerpoint/2010/main" val="416737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2.5E-6 -1.85185E-6 C 0.06901 -1.85185E-6 0.125 0.05602 0.125 0.125 C 0.125 0.19398 0.06901 0.25 2.5E-6 0.25 C -0.06901 0.25 -0.125 0.19398 -0.125 0.125 C -0.125 0.05602 -0.06901 -1.85185E-6 2.5E-6 -1.85185E-6 Z " pathEditMode="relative" rAng="0" ptsTypes="AAAAA">
                                      <p:cBhvr>
                                        <p:cTn id="6" dur="2000" fill="hold"/>
                                        <p:tgtEl>
                                          <p:spTgt spid="16"/>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838200" y="1825625"/>
            <a:ext cx="10515600" cy="4016910"/>
          </a:xfrm>
        </p:spPr>
        <p:txBody>
          <a:bodyPr/>
          <a:lstStyle/>
          <a:p>
            <a:pPr marL="0" indent="0" algn="ctr">
              <a:buNone/>
            </a:pPr>
            <a:endParaRPr lang="es-ES" dirty="0" smtClean="0"/>
          </a:p>
          <a:p>
            <a:pPr marL="0" indent="0" algn="ctr">
              <a:buNone/>
            </a:pPr>
            <a:endParaRPr lang="es-ES" dirty="0" smtClean="0"/>
          </a:p>
          <a:p>
            <a:pPr marL="0" indent="0" algn="ctr">
              <a:buNone/>
            </a:pPr>
            <a:r>
              <a:rPr lang="es-ES" sz="4800" i="1" dirty="0" smtClean="0">
                <a:effectLst>
                  <a:outerShdw blurRad="38100" dist="38100" dir="2700000" algn="tl">
                    <a:srgbClr val="000000">
                      <a:alpha val="43137"/>
                    </a:srgbClr>
                  </a:outerShdw>
                </a:effectLst>
              </a:rPr>
              <a:t>COMUNICACIÓN DEL AUDITOR CON LOS RESPONSABLES DEL GOBIERNO DE LA ENTIDAD (RGE)</a:t>
            </a:r>
          </a:p>
          <a:p>
            <a:pPr marL="0" indent="0" algn="ctr">
              <a:buNone/>
            </a:pPr>
            <a:endParaRPr lang="es-ES" sz="4800" dirty="0"/>
          </a:p>
        </p:txBody>
      </p:sp>
      <p:sp>
        <p:nvSpPr>
          <p:cNvPr id="10" name="CuadroTexto 9"/>
          <p:cNvSpPr txBox="1"/>
          <p:nvPr/>
        </p:nvSpPr>
        <p:spPr>
          <a:xfrm>
            <a:off x="4861965" y="5976332"/>
            <a:ext cx="2468070" cy="246221"/>
          </a:xfrm>
          <a:prstGeom prst="rect">
            <a:avLst/>
          </a:prstGeom>
          <a:noFill/>
        </p:spPr>
        <p:txBody>
          <a:bodyPr wrap="square" rtlCol="0">
            <a:spAutoFit/>
          </a:bodyPr>
          <a:lstStyle/>
          <a:p>
            <a:pPr algn="ctr"/>
            <a:r>
              <a:rPr lang="es-ES" sz="1000" dirty="0" smtClean="0"/>
              <a:t>(NIA-ES 701, párr. 17; A60-A63)</a:t>
            </a:r>
            <a:endParaRPr lang="es-ES" sz="1000"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62</a:t>
            </a:fld>
            <a:endParaRPr lang="es-ES"/>
          </a:p>
        </p:txBody>
      </p:sp>
    </p:spTree>
    <p:extLst>
      <p:ext uri="{BB962C8B-B14F-4D97-AF65-F5344CB8AC3E}">
        <p14:creationId xmlns:p14="http://schemas.microsoft.com/office/powerpoint/2010/main" val="42252310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58980" y="984069"/>
            <a:ext cx="11194819" cy="1413237"/>
          </a:xfrm>
        </p:spPr>
        <p:txBody>
          <a:bodyPr>
            <a:normAutofit/>
          </a:bodyPr>
          <a:lstStyle/>
          <a:p>
            <a:pPr marL="0" indent="0">
              <a:buNone/>
            </a:pPr>
            <a:r>
              <a:rPr lang="es-ES" sz="3200" i="1" dirty="0" smtClean="0">
                <a:effectLst>
                  <a:outerShdw blurRad="38100" dist="38100" dir="2700000" algn="tl">
                    <a:srgbClr val="000000">
                      <a:alpha val="43137"/>
                    </a:srgbClr>
                  </a:outerShdw>
                </a:effectLst>
              </a:rPr>
              <a:t>COMUNICACIÓN DEL AUDITOR CON LOS RGE</a:t>
            </a:r>
          </a:p>
          <a:p>
            <a:pPr marL="0" indent="0" algn="ctr">
              <a:buNone/>
            </a:pPr>
            <a:endParaRPr lang="es-ES" sz="4800" dirty="0"/>
          </a:p>
        </p:txBody>
      </p:sp>
      <p:graphicFrame>
        <p:nvGraphicFramePr>
          <p:cNvPr id="8" name="Diagrama 7"/>
          <p:cNvGraphicFramePr/>
          <p:nvPr>
            <p:extLst/>
          </p:nvPr>
        </p:nvGraphicFramePr>
        <p:xfrm>
          <a:off x="3133558" y="1920424"/>
          <a:ext cx="5924883" cy="3125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p:cNvSpPr txBox="1"/>
          <p:nvPr/>
        </p:nvSpPr>
        <p:spPr>
          <a:xfrm>
            <a:off x="4861965" y="5976332"/>
            <a:ext cx="2468070" cy="246221"/>
          </a:xfrm>
          <a:prstGeom prst="rect">
            <a:avLst/>
          </a:prstGeom>
          <a:noFill/>
        </p:spPr>
        <p:txBody>
          <a:bodyPr wrap="square" rtlCol="0">
            <a:spAutoFit/>
          </a:bodyPr>
          <a:lstStyle/>
          <a:p>
            <a:pPr algn="ctr"/>
            <a:r>
              <a:rPr lang="es-ES" sz="1000" dirty="0" smtClean="0"/>
              <a:t>(NIA-ES 701, párr. 17; A60-A63)</a:t>
            </a:r>
            <a:endParaRPr lang="es-ES" sz="1000" dirty="0"/>
          </a:p>
        </p:txBody>
      </p:sp>
      <p:sp>
        <p:nvSpPr>
          <p:cNvPr id="9" name="CuadroTexto 8"/>
          <p:cNvSpPr txBox="1"/>
          <p:nvPr/>
        </p:nvSpPr>
        <p:spPr>
          <a:xfrm>
            <a:off x="2165685" y="5201977"/>
            <a:ext cx="8008218" cy="369332"/>
          </a:xfrm>
          <a:prstGeom prst="rect">
            <a:avLst/>
          </a:prstGeom>
          <a:noFill/>
        </p:spPr>
        <p:txBody>
          <a:bodyPr wrap="square" rtlCol="0">
            <a:spAutoFit/>
          </a:bodyPr>
          <a:lstStyle/>
          <a:p>
            <a:pPr algn="ctr"/>
            <a:r>
              <a:rPr lang="es-ES" i="1" dirty="0" smtClean="0">
                <a:solidFill>
                  <a:srgbClr val="0070C0"/>
                </a:solidFill>
              </a:rPr>
              <a:t>Ahora veremos las implicaciones de comunicar las KAM…</a:t>
            </a:r>
            <a:endParaRPr lang="es-ES" i="1" dirty="0">
              <a:solidFill>
                <a:srgbClr val="0070C0"/>
              </a:solidFill>
            </a:endParaRPr>
          </a:p>
        </p:txBody>
      </p:sp>
      <p:sp>
        <p:nvSpPr>
          <p:cNvPr id="6" name="Marcador de número de diapositiva 5"/>
          <p:cNvSpPr>
            <a:spLocks noGrp="1"/>
          </p:cNvSpPr>
          <p:nvPr>
            <p:ph type="sldNum" sz="quarter" idx="12"/>
          </p:nvPr>
        </p:nvSpPr>
        <p:spPr/>
        <p:txBody>
          <a:bodyPr/>
          <a:lstStyle/>
          <a:p>
            <a:fld id="{D4BC23FD-7E1A-48C8-ADD2-663FC38AE843}" type="slidenum">
              <a:rPr lang="es-ES" smtClean="0"/>
              <a:t>63</a:t>
            </a:fld>
            <a:endParaRPr lang="es-ES"/>
          </a:p>
        </p:txBody>
      </p:sp>
    </p:spTree>
    <p:extLst>
      <p:ext uri="{BB962C8B-B14F-4D97-AF65-F5344CB8AC3E}">
        <p14:creationId xmlns:p14="http://schemas.microsoft.com/office/powerpoint/2010/main" val="16918584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58981" y="984069"/>
            <a:ext cx="4095386" cy="1413237"/>
          </a:xfrm>
        </p:spPr>
        <p:txBody>
          <a:bodyPr>
            <a:normAutofit/>
          </a:bodyPr>
          <a:lstStyle/>
          <a:p>
            <a:pPr marL="0" indent="0">
              <a:buNone/>
            </a:pPr>
            <a:r>
              <a:rPr lang="es-ES" sz="3200" i="1" dirty="0" smtClean="0">
                <a:effectLst>
                  <a:outerShdw blurRad="38100" dist="38100" dir="2700000" algn="tl">
                    <a:srgbClr val="000000">
                      <a:alpha val="43137"/>
                    </a:srgbClr>
                  </a:outerShdw>
                </a:effectLst>
              </a:rPr>
              <a:t>COMUNICACIÓN DEL AUDITOR CON LOS RGE</a:t>
            </a:r>
          </a:p>
          <a:p>
            <a:pPr marL="0" indent="0" algn="ctr">
              <a:buNone/>
            </a:pPr>
            <a:endParaRPr lang="es-ES" sz="4800" dirty="0"/>
          </a:p>
        </p:txBody>
      </p:sp>
      <p:sp>
        <p:nvSpPr>
          <p:cNvPr id="11" name="CuadroTexto 10"/>
          <p:cNvSpPr txBox="1"/>
          <p:nvPr/>
        </p:nvSpPr>
        <p:spPr>
          <a:xfrm>
            <a:off x="4861965" y="5976332"/>
            <a:ext cx="2468070" cy="246221"/>
          </a:xfrm>
          <a:prstGeom prst="rect">
            <a:avLst/>
          </a:prstGeom>
          <a:noFill/>
        </p:spPr>
        <p:txBody>
          <a:bodyPr wrap="square" rtlCol="0">
            <a:spAutoFit/>
          </a:bodyPr>
          <a:lstStyle/>
          <a:p>
            <a:pPr algn="ctr"/>
            <a:r>
              <a:rPr lang="es-ES" sz="1000" dirty="0" smtClean="0"/>
              <a:t>(NIA-ES 701, párr. 17; A60-A62)</a:t>
            </a:r>
            <a:endParaRPr lang="es-ES" sz="1000" dirty="0"/>
          </a:p>
        </p:txBody>
      </p:sp>
      <p:sp>
        <p:nvSpPr>
          <p:cNvPr id="12" name="CuadroTexto 11"/>
          <p:cNvSpPr txBox="1"/>
          <p:nvPr/>
        </p:nvSpPr>
        <p:spPr>
          <a:xfrm>
            <a:off x="158980" y="1920424"/>
            <a:ext cx="3879619" cy="954107"/>
          </a:xfrm>
          <a:prstGeom prst="rect">
            <a:avLst/>
          </a:prstGeom>
          <a:noFill/>
        </p:spPr>
        <p:txBody>
          <a:bodyPr wrap="square" rtlCol="0">
            <a:spAutoFit/>
          </a:bodyPr>
          <a:lstStyle/>
          <a:p>
            <a:r>
              <a:rPr lang="es-ES" sz="2800" dirty="0" smtClean="0">
                <a:solidFill>
                  <a:srgbClr val="0070C0"/>
                </a:solidFill>
                <a:effectLst>
                  <a:outerShdw blurRad="38100" dist="38100" dir="2700000" algn="tl">
                    <a:srgbClr val="000000">
                      <a:alpha val="43137"/>
                    </a:srgbClr>
                  </a:outerShdw>
                </a:effectLst>
              </a:rPr>
              <a:t>EL AUDITOR DECIDE COMUNICAR LAS KAM</a:t>
            </a:r>
            <a:endParaRPr lang="es-ES" sz="2800" dirty="0">
              <a:solidFill>
                <a:srgbClr val="0070C0"/>
              </a:solidFill>
              <a:effectLst>
                <a:outerShdw blurRad="38100" dist="38100" dir="2700000" algn="tl">
                  <a:srgbClr val="000000">
                    <a:alpha val="43137"/>
                  </a:srgbClr>
                </a:outerShdw>
              </a:effectLst>
            </a:endParaRPr>
          </a:p>
        </p:txBody>
      </p:sp>
      <p:graphicFrame>
        <p:nvGraphicFramePr>
          <p:cNvPr id="10" name="Diagrama 9"/>
          <p:cNvGraphicFramePr/>
          <p:nvPr>
            <p:extLst/>
          </p:nvPr>
        </p:nvGraphicFramePr>
        <p:xfrm>
          <a:off x="1004203" y="465885"/>
          <a:ext cx="9286508" cy="6073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ángulo 12"/>
          <p:cNvSpPr/>
          <p:nvPr/>
        </p:nvSpPr>
        <p:spPr>
          <a:xfrm>
            <a:off x="6853340" y="984070"/>
            <a:ext cx="3686323" cy="96495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smtClean="0">
                <a:solidFill>
                  <a:schemeClr val="tx1"/>
                </a:solidFill>
              </a:rPr>
              <a:t>Comunicar en el momento adecuado:</a:t>
            </a:r>
          </a:p>
          <a:p>
            <a:r>
              <a:rPr lang="es-ES" sz="1400" dirty="0" smtClean="0">
                <a:solidFill>
                  <a:schemeClr val="tx1"/>
                </a:solidFill>
              </a:rPr>
              <a:t>-</a:t>
            </a:r>
            <a:r>
              <a:rPr lang="es-ES" sz="1400" dirty="0">
                <a:solidFill>
                  <a:schemeClr val="tx1"/>
                </a:solidFill>
              </a:rPr>
              <a:t>C</a:t>
            </a:r>
            <a:r>
              <a:rPr lang="es-ES" sz="1400" dirty="0" smtClean="0">
                <a:solidFill>
                  <a:schemeClr val="tx1"/>
                </a:solidFill>
              </a:rPr>
              <a:t>omunicar unos puntos de vista preliminares</a:t>
            </a:r>
          </a:p>
          <a:p>
            <a:r>
              <a:rPr lang="es-ES" sz="1400" dirty="0" smtClean="0">
                <a:solidFill>
                  <a:schemeClr val="tx1"/>
                </a:solidFill>
              </a:rPr>
              <a:t>-Discutirlas al final en base a los hallazgos de auditoría</a:t>
            </a:r>
            <a:endParaRPr lang="es-ES" sz="1400" dirty="0">
              <a:solidFill>
                <a:schemeClr val="tx1"/>
              </a:solidFill>
            </a:endParaRPr>
          </a:p>
        </p:txBody>
      </p:sp>
      <p:sp>
        <p:nvSpPr>
          <p:cNvPr id="14" name="Rectángulo 13"/>
          <p:cNvSpPr/>
          <p:nvPr/>
        </p:nvSpPr>
        <p:spPr>
          <a:xfrm>
            <a:off x="129303" y="4831199"/>
            <a:ext cx="2113384" cy="15251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smtClean="0">
                <a:solidFill>
                  <a:schemeClr val="tx1"/>
                </a:solidFill>
              </a:rPr>
              <a:t>En estos casos lógicamente también hay comunicación:</a:t>
            </a:r>
          </a:p>
          <a:p>
            <a:r>
              <a:rPr lang="es-ES" sz="1400" dirty="0" smtClean="0">
                <a:solidFill>
                  <a:schemeClr val="tx1"/>
                </a:solidFill>
              </a:rPr>
              <a:t>-Ello no excluye que deban haber comunicación con RGE sobre las mismas</a:t>
            </a:r>
            <a:endParaRPr lang="es-ES" sz="1400" dirty="0">
              <a:solidFill>
                <a:schemeClr val="tx1"/>
              </a:solidFill>
            </a:endParaRPr>
          </a:p>
        </p:txBody>
      </p:sp>
      <p:sp>
        <p:nvSpPr>
          <p:cNvPr id="15" name="Rectángulo 14"/>
          <p:cNvSpPr/>
          <p:nvPr/>
        </p:nvSpPr>
        <p:spPr>
          <a:xfrm>
            <a:off x="9042249" y="4601528"/>
            <a:ext cx="3022181" cy="2039903"/>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tx1"/>
                </a:solidFill>
              </a:rPr>
              <a:t>Ejemplo de beneficios:</a:t>
            </a:r>
          </a:p>
          <a:p>
            <a:r>
              <a:rPr lang="es-ES" sz="1400" dirty="0">
                <a:solidFill>
                  <a:schemeClr val="tx1"/>
                </a:solidFill>
              </a:rPr>
              <a:t>-Conocer la naturaleza de las KAM</a:t>
            </a:r>
          </a:p>
          <a:p>
            <a:r>
              <a:rPr lang="es-ES" sz="1400" dirty="0">
                <a:solidFill>
                  <a:schemeClr val="tx1"/>
                </a:solidFill>
              </a:rPr>
              <a:t>-Obtener aclaraciones adicionales del auditor</a:t>
            </a:r>
          </a:p>
          <a:p>
            <a:r>
              <a:rPr lang="es-ES" sz="1400" dirty="0">
                <a:solidFill>
                  <a:schemeClr val="tx1"/>
                </a:solidFill>
              </a:rPr>
              <a:t>-Reconocimiento del papel de RGE en la supervisión de la información financiera</a:t>
            </a:r>
          </a:p>
          <a:p>
            <a:r>
              <a:rPr lang="es-ES" sz="1400" dirty="0">
                <a:solidFill>
                  <a:schemeClr val="tx1"/>
                </a:solidFill>
              </a:rPr>
              <a:t>-Analizar las mejoras en la información a revelar</a:t>
            </a:r>
          </a:p>
        </p:txBody>
      </p:sp>
      <p:sp>
        <p:nvSpPr>
          <p:cNvPr id="6" name="Marcador de número de diapositiva 5"/>
          <p:cNvSpPr>
            <a:spLocks noGrp="1"/>
          </p:cNvSpPr>
          <p:nvPr>
            <p:ph type="sldNum" sz="quarter" idx="12"/>
          </p:nvPr>
        </p:nvSpPr>
        <p:spPr/>
        <p:txBody>
          <a:bodyPr/>
          <a:lstStyle/>
          <a:p>
            <a:fld id="{D4BC23FD-7E1A-48C8-ADD2-663FC38AE843}" type="slidenum">
              <a:rPr lang="es-ES" smtClean="0"/>
              <a:t>64</a:t>
            </a:fld>
            <a:endParaRPr lang="es-ES"/>
          </a:p>
        </p:txBody>
      </p:sp>
    </p:spTree>
    <p:extLst>
      <p:ext uri="{BB962C8B-B14F-4D97-AF65-F5344CB8AC3E}">
        <p14:creationId xmlns:p14="http://schemas.microsoft.com/office/powerpoint/2010/main" val="698118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58981" y="246221"/>
            <a:ext cx="11194819" cy="1413237"/>
          </a:xfrm>
        </p:spPr>
        <p:txBody>
          <a:bodyPr>
            <a:normAutofit/>
          </a:bodyPr>
          <a:lstStyle/>
          <a:p>
            <a:pPr marL="0" indent="0">
              <a:buNone/>
            </a:pPr>
            <a:r>
              <a:rPr lang="es-ES" sz="3200" i="1" dirty="0" smtClean="0">
                <a:effectLst>
                  <a:outerShdw blurRad="38100" dist="38100" dir="2700000" algn="tl">
                    <a:srgbClr val="000000">
                      <a:alpha val="43137"/>
                    </a:srgbClr>
                  </a:outerShdw>
                </a:effectLst>
              </a:rPr>
              <a:t>COMUNICACIÓN DEL AUDITOR CON LOS RGE</a:t>
            </a:r>
          </a:p>
          <a:p>
            <a:pPr marL="0" indent="0" algn="ctr">
              <a:buNone/>
            </a:pPr>
            <a:endParaRPr lang="es-ES" sz="4800" dirty="0"/>
          </a:p>
        </p:txBody>
      </p:sp>
      <p:sp>
        <p:nvSpPr>
          <p:cNvPr id="11" name="CuadroTexto 10"/>
          <p:cNvSpPr txBox="1"/>
          <p:nvPr/>
        </p:nvSpPr>
        <p:spPr>
          <a:xfrm>
            <a:off x="-359385" y="6356350"/>
            <a:ext cx="2468070" cy="246221"/>
          </a:xfrm>
          <a:prstGeom prst="rect">
            <a:avLst/>
          </a:prstGeom>
          <a:noFill/>
        </p:spPr>
        <p:txBody>
          <a:bodyPr wrap="square" rtlCol="0">
            <a:spAutoFit/>
          </a:bodyPr>
          <a:lstStyle/>
          <a:p>
            <a:pPr algn="ctr"/>
            <a:r>
              <a:rPr lang="es-ES" sz="1000" dirty="0" smtClean="0"/>
              <a:t>(NIA-ES 701, párr. 17; A63)</a:t>
            </a:r>
            <a:endParaRPr lang="es-ES" sz="1000" dirty="0"/>
          </a:p>
        </p:txBody>
      </p:sp>
      <p:sp>
        <p:nvSpPr>
          <p:cNvPr id="12" name="CuadroTexto 11"/>
          <p:cNvSpPr txBox="1"/>
          <p:nvPr/>
        </p:nvSpPr>
        <p:spPr>
          <a:xfrm>
            <a:off x="158981" y="657693"/>
            <a:ext cx="9963680" cy="523220"/>
          </a:xfrm>
          <a:prstGeom prst="rect">
            <a:avLst/>
          </a:prstGeom>
          <a:noFill/>
        </p:spPr>
        <p:txBody>
          <a:bodyPr wrap="square" rtlCol="0">
            <a:spAutoFit/>
          </a:bodyPr>
          <a:lstStyle/>
          <a:p>
            <a:r>
              <a:rPr lang="es-ES" sz="2800" dirty="0" smtClean="0">
                <a:solidFill>
                  <a:srgbClr val="0070C0"/>
                </a:solidFill>
                <a:effectLst>
                  <a:outerShdw blurRad="38100" dist="38100" dir="2700000" algn="tl">
                    <a:srgbClr val="000000">
                      <a:alpha val="43137"/>
                    </a:srgbClr>
                  </a:outerShdw>
                </a:effectLst>
              </a:rPr>
              <a:t>EL AUDITOR DECIDE QUE NO HAY KAM PARA EL INFORME</a:t>
            </a:r>
            <a:endParaRPr lang="es-ES" sz="2800" dirty="0">
              <a:solidFill>
                <a:srgbClr val="0070C0"/>
              </a:solidFill>
              <a:effectLst>
                <a:outerShdw blurRad="38100" dist="38100" dir="2700000" algn="tl">
                  <a:srgbClr val="000000">
                    <a:alpha val="43137"/>
                  </a:srgbClr>
                </a:outerShdw>
              </a:effectLst>
            </a:endParaRPr>
          </a:p>
        </p:txBody>
      </p:sp>
      <p:sp>
        <p:nvSpPr>
          <p:cNvPr id="10" name="Elipse 9"/>
          <p:cNvSpPr/>
          <p:nvPr/>
        </p:nvSpPr>
        <p:spPr>
          <a:xfrm>
            <a:off x="976965" y="2086755"/>
            <a:ext cx="2517006" cy="2330181"/>
          </a:xfrm>
          <a:prstGeom prst="ellipse">
            <a:avLst/>
          </a:prstGeom>
          <a:solidFill>
            <a:srgbClr val="FF99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Recordar que este es un caso raro/infrecuente</a:t>
            </a:r>
            <a:endParaRPr lang="es-ES" dirty="0"/>
          </a:p>
        </p:txBody>
      </p:sp>
      <p:sp>
        <p:nvSpPr>
          <p:cNvPr id="13" name="Elipse 12"/>
          <p:cNvSpPr/>
          <p:nvPr/>
        </p:nvSpPr>
        <p:spPr>
          <a:xfrm>
            <a:off x="4311956" y="2876932"/>
            <a:ext cx="2682816" cy="249369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Se requiere mantener discusiones con otros familiarizados con la auditoría</a:t>
            </a:r>
            <a:endParaRPr lang="es-ES" dirty="0"/>
          </a:p>
        </p:txBody>
      </p:sp>
      <p:sp>
        <p:nvSpPr>
          <p:cNvPr id="15" name="Rectángulo 14"/>
          <p:cNvSpPr/>
          <p:nvPr/>
        </p:nvSpPr>
        <p:spPr>
          <a:xfrm>
            <a:off x="4271888" y="5412244"/>
            <a:ext cx="2848626" cy="368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(Por ejemplo, revisor EQCR)</a:t>
            </a:r>
            <a:endParaRPr lang="es-ES" sz="1400" dirty="0">
              <a:solidFill>
                <a:schemeClr val="tx1"/>
              </a:solidFill>
            </a:endParaRPr>
          </a:p>
        </p:txBody>
      </p:sp>
      <p:sp>
        <p:nvSpPr>
          <p:cNvPr id="16" name="Elipse 15"/>
          <p:cNvSpPr/>
          <p:nvPr/>
        </p:nvSpPr>
        <p:spPr>
          <a:xfrm>
            <a:off x="7812620" y="3598388"/>
            <a:ext cx="3200399" cy="3004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EL AUDITOR DEBE </a:t>
            </a:r>
            <a:r>
              <a:rPr lang="es-ES" sz="2800" u="sng" dirty="0" smtClean="0"/>
              <a:t>REEVALUAR SU DECISIÓN </a:t>
            </a:r>
            <a:r>
              <a:rPr lang="es-ES" dirty="0" smtClean="0"/>
              <a:t>DE NO INTRODUCIR KAM EN EL INFORME DE AUDITORÍA</a:t>
            </a:r>
            <a:endParaRPr lang="es-ES" dirty="0"/>
          </a:p>
        </p:txBody>
      </p:sp>
      <p:sp>
        <p:nvSpPr>
          <p:cNvPr id="17" name="Flecha derecha 16"/>
          <p:cNvSpPr/>
          <p:nvPr/>
        </p:nvSpPr>
        <p:spPr>
          <a:xfrm rot="1139520">
            <a:off x="3569081" y="3449215"/>
            <a:ext cx="693019" cy="577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Flecha derecha 17"/>
          <p:cNvSpPr/>
          <p:nvPr/>
        </p:nvSpPr>
        <p:spPr>
          <a:xfrm rot="1139520">
            <a:off x="7044491" y="4406113"/>
            <a:ext cx="693019" cy="577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65</a:t>
            </a:fld>
            <a:endParaRPr lang="es-ES"/>
          </a:p>
        </p:txBody>
      </p:sp>
    </p:spTree>
    <p:extLst>
      <p:ext uri="{BB962C8B-B14F-4D97-AF65-F5344CB8AC3E}">
        <p14:creationId xmlns:p14="http://schemas.microsoft.com/office/powerpoint/2010/main" val="21637605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838200" y="935501"/>
            <a:ext cx="10515600" cy="4016910"/>
          </a:xfrm>
        </p:spPr>
        <p:txBody>
          <a:bodyPr/>
          <a:lstStyle/>
          <a:p>
            <a:pPr marL="0" indent="0" algn="ctr">
              <a:buNone/>
            </a:pPr>
            <a:endParaRPr lang="es-ES" dirty="0" smtClean="0"/>
          </a:p>
          <a:p>
            <a:pPr marL="0" indent="0" algn="ctr">
              <a:buNone/>
            </a:pPr>
            <a:endParaRPr lang="es-ES" dirty="0" smtClean="0"/>
          </a:p>
          <a:p>
            <a:pPr marL="0" indent="0" algn="ctr">
              <a:buNone/>
            </a:pPr>
            <a:r>
              <a:rPr lang="es-ES" sz="4800" i="1" dirty="0" smtClean="0">
                <a:effectLst>
                  <a:outerShdw blurRad="38100" dist="38100" dir="2700000" algn="tl">
                    <a:srgbClr val="000000">
                      <a:alpha val="43137"/>
                    </a:srgbClr>
                  </a:outerShdw>
                </a:effectLst>
              </a:rPr>
              <a:t>DOCUMENTACIÓN DE AUDITORÍA </a:t>
            </a:r>
          </a:p>
          <a:p>
            <a:pPr marL="0" indent="0" algn="ctr">
              <a:buNone/>
            </a:pPr>
            <a:r>
              <a:rPr lang="es-ES" sz="4800" i="1" dirty="0" smtClean="0">
                <a:effectLst>
                  <a:outerShdw blurRad="38100" dist="38100" dir="2700000" algn="tl">
                    <a:srgbClr val="000000">
                      <a:alpha val="43137"/>
                    </a:srgbClr>
                  </a:outerShdw>
                </a:effectLst>
              </a:rPr>
              <a:t>SOBRE KAM</a:t>
            </a:r>
          </a:p>
          <a:p>
            <a:pPr marL="0" indent="0" algn="ctr">
              <a:buNone/>
            </a:pPr>
            <a:endParaRPr lang="es-ES" sz="4800" dirty="0"/>
          </a:p>
        </p:txBody>
      </p:sp>
      <p:sp>
        <p:nvSpPr>
          <p:cNvPr id="10" name="CuadroTexto 9"/>
          <p:cNvSpPr txBox="1"/>
          <p:nvPr/>
        </p:nvSpPr>
        <p:spPr>
          <a:xfrm>
            <a:off x="4861965" y="5976332"/>
            <a:ext cx="2468070" cy="246221"/>
          </a:xfrm>
          <a:prstGeom prst="rect">
            <a:avLst/>
          </a:prstGeom>
          <a:noFill/>
        </p:spPr>
        <p:txBody>
          <a:bodyPr wrap="square" rtlCol="0">
            <a:spAutoFit/>
          </a:bodyPr>
          <a:lstStyle/>
          <a:p>
            <a:pPr algn="ctr"/>
            <a:r>
              <a:rPr lang="es-ES" sz="1000" dirty="0" smtClean="0"/>
              <a:t>(NIA-ES 701, párr. 18; A64)</a:t>
            </a:r>
            <a:endParaRPr lang="es-ES" sz="1000"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66</a:t>
            </a:fld>
            <a:endParaRPr lang="es-ES"/>
          </a:p>
        </p:txBody>
      </p:sp>
    </p:spTree>
    <p:extLst>
      <p:ext uri="{BB962C8B-B14F-4D97-AF65-F5344CB8AC3E}">
        <p14:creationId xmlns:p14="http://schemas.microsoft.com/office/powerpoint/2010/main" val="14860338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3" name="Marcador de contenido 2"/>
          <p:cNvSpPr>
            <a:spLocks noGrp="1"/>
          </p:cNvSpPr>
          <p:nvPr>
            <p:ph idx="1"/>
          </p:nvPr>
        </p:nvSpPr>
        <p:spPr>
          <a:xfrm>
            <a:off x="158981" y="343785"/>
            <a:ext cx="11194819" cy="1413237"/>
          </a:xfrm>
        </p:spPr>
        <p:txBody>
          <a:bodyPr>
            <a:normAutofit/>
          </a:bodyPr>
          <a:lstStyle/>
          <a:p>
            <a:pPr marL="0" indent="0">
              <a:buNone/>
            </a:pPr>
            <a:r>
              <a:rPr lang="es-ES" sz="3200" i="1" dirty="0" smtClean="0">
                <a:effectLst>
                  <a:outerShdw blurRad="38100" dist="38100" dir="2700000" algn="tl">
                    <a:srgbClr val="000000">
                      <a:alpha val="43137"/>
                    </a:srgbClr>
                  </a:outerShdw>
                </a:effectLst>
              </a:rPr>
              <a:t>DOCUMENTACIÓN DE AUDITORÍA SOBRE KAM</a:t>
            </a:r>
          </a:p>
          <a:p>
            <a:pPr marL="0" indent="0" algn="ctr">
              <a:buNone/>
            </a:pPr>
            <a:endParaRPr lang="es-ES" sz="4800" dirty="0"/>
          </a:p>
        </p:txBody>
      </p:sp>
      <p:sp>
        <p:nvSpPr>
          <p:cNvPr id="10" name="CuadroTexto 9"/>
          <p:cNvSpPr txBox="1"/>
          <p:nvPr/>
        </p:nvSpPr>
        <p:spPr>
          <a:xfrm>
            <a:off x="9223572" y="6110129"/>
            <a:ext cx="2468070" cy="246221"/>
          </a:xfrm>
          <a:prstGeom prst="rect">
            <a:avLst/>
          </a:prstGeom>
          <a:noFill/>
        </p:spPr>
        <p:txBody>
          <a:bodyPr wrap="square" rtlCol="0">
            <a:spAutoFit/>
          </a:bodyPr>
          <a:lstStyle/>
          <a:p>
            <a:pPr algn="ctr"/>
            <a:r>
              <a:rPr lang="es-ES" sz="1000" dirty="0" smtClean="0"/>
              <a:t>(NIA-ES 701, párr. 11-16; A31-A59)</a:t>
            </a:r>
            <a:endParaRPr lang="es-ES" sz="1000" dirty="0"/>
          </a:p>
        </p:txBody>
      </p:sp>
      <p:sp>
        <p:nvSpPr>
          <p:cNvPr id="8" name="Rectángulo 7"/>
          <p:cNvSpPr/>
          <p:nvPr/>
        </p:nvSpPr>
        <p:spPr>
          <a:xfrm>
            <a:off x="279433" y="1380681"/>
            <a:ext cx="2913133" cy="2817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t>Se debe incluir:</a:t>
            </a:r>
          </a:p>
          <a:p>
            <a:endParaRPr lang="es-ES" b="1" dirty="0" smtClean="0"/>
          </a:p>
          <a:p>
            <a:r>
              <a:rPr lang="es-ES" b="1" dirty="0" smtClean="0"/>
              <a:t>-Las KAM y la justificación de considerarlas así.</a:t>
            </a:r>
          </a:p>
          <a:p>
            <a:endParaRPr lang="es-ES" b="1" dirty="0" smtClean="0"/>
          </a:p>
          <a:p>
            <a:r>
              <a:rPr lang="es-ES" b="1" dirty="0" smtClean="0"/>
              <a:t>-Si no hay KAM (salvo salvedades/incertidumbre empresa en fto.), justificar la no existencia</a:t>
            </a:r>
          </a:p>
          <a:p>
            <a:endParaRPr lang="es-ES" dirty="0"/>
          </a:p>
        </p:txBody>
      </p:sp>
      <p:sp>
        <p:nvSpPr>
          <p:cNvPr id="9" name="Flecha derecha 8"/>
          <p:cNvSpPr/>
          <p:nvPr/>
        </p:nvSpPr>
        <p:spPr>
          <a:xfrm>
            <a:off x="3336862" y="1994139"/>
            <a:ext cx="2311461" cy="159755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t>Nos basaremos en</a:t>
            </a:r>
          </a:p>
          <a:p>
            <a:pPr algn="ctr"/>
            <a:r>
              <a:rPr lang="es-ES" dirty="0" smtClean="0"/>
              <a:t>DOCUMENTACIÓN sobre</a:t>
            </a:r>
            <a:endParaRPr lang="es-ES" dirty="0"/>
          </a:p>
        </p:txBody>
      </p:sp>
      <p:sp>
        <p:nvSpPr>
          <p:cNvPr id="11" name="CuadroTexto 10"/>
          <p:cNvSpPr txBox="1"/>
          <p:nvPr/>
        </p:nvSpPr>
        <p:spPr>
          <a:xfrm>
            <a:off x="6008749" y="2124997"/>
            <a:ext cx="3981281" cy="369332"/>
          </a:xfrm>
          <a:prstGeom prst="rect">
            <a:avLst/>
          </a:prstGeom>
          <a:solidFill>
            <a:srgbClr val="F43CB7"/>
          </a:solidFill>
        </p:spPr>
        <p:txBody>
          <a:bodyPr wrap="square" rtlCol="0">
            <a:spAutoFit/>
          </a:bodyPr>
          <a:lstStyle/>
          <a:p>
            <a:pPr algn="ctr"/>
            <a:r>
              <a:rPr lang="es-ES" dirty="0" smtClean="0"/>
              <a:t>COMUNICACIONES CON RGE</a:t>
            </a:r>
            <a:endParaRPr lang="es-ES" dirty="0"/>
          </a:p>
        </p:txBody>
      </p:sp>
      <p:sp>
        <p:nvSpPr>
          <p:cNvPr id="12" name="CuadroTexto 11"/>
          <p:cNvSpPr txBox="1"/>
          <p:nvPr/>
        </p:nvSpPr>
        <p:spPr>
          <a:xfrm>
            <a:off x="6320293" y="2560576"/>
            <a:ext cx="3358195" cy="369332"/>
          </a:xfrm>
          <a:prstGeom prst="rect">
            <a:avLst/>
          </a:prstGeom>
          <a:solidFill>
            <a:srgbClr val="F43CB7"/>
          </a:solidFill>
        </p:spPr>
        <p:txBody>
          <a:bodyPr wrap="square" rtlCol="0">
            <a:spAutoFit/>
          </a:bodyPr>
          <a:lstStyle>
            <a:defPPr>
              <a:defRPr lang="es-ES"/>
            </a:defPPr>
            <a:lvl1pPr algn="ctr"/>
          </a:lstStyle>
          <a:p>
            <a:r>
              <a:rPr lang="es-ES" dirty="0"/>
              <a:t>CADA CUESTIÓN POR SEPARADO</a:t>
            </a:r>
          </a:p>
        </p:txBody>
      </p:sp>
      <p:sp>
        <p:nvSpPr>
          <p:cNvPr id="14" name="CuadroTexto 13"/>
          <p:cNvSpPr txBox="1"/>
          <p:nvPr/>
        </p:nvSpPr>
        <p:spPr>
          <a:xfrm>
            <a:off x="5814160" y="2986771"/>
            <a:ext cx="4370458" cy="646331"/>
          </a:xfrm>
          <a:prstGeom prst="rect">
            <a:avLst/>
          </a:prstGeom>
          <a:solidFill>
            <a:srgbClr val="F43CB7"/>
          </a:solidFill>
        </p:spPr>
        <p:txBody>
          <a:bodyPr wrap="square" rtlCol="0">
            <a:spAutoFit/>
          </a:bodyPr>
          <a:lstStyle>
            <a:defPPr>
              <a:defRPr lang="es-ES"/>
            </a:defPPr>
            <a:lvl1pPr algn="ctr"/>
          </a:lstStyle>
          <a:p>
            <a:r>
              <a:rPr lang="es-ES" dirty="0"/>
              <a:t>MEMORANDO FINAL CUESTIONES SURGIDAS DURANTE LA AUDITORÍA</a:t>
            </a:r>
          </a:p>
        </p:txBody>
      </p:sp>
      <p:sp>
        <p:nvSpPr>
          <p:cNvPr id="15" name="Rectángulo redondeado 14"/>
          <p:cNvSpPr/>
          <p:nvPr/>
        </p:nvSpPr>
        <p:spPr>
          <a:xfrm>
            <a:off x="279433" y="4369052"/>
            <a:ext cx="6757859" cy="16970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u="sng" dirty="0" smtClean="0">
                <a:solidFill>
                  <a:srgbClr val="FF0000"/>
                </a:solidFill>
              </a:rPr>
              <a:t>EXCEPCIÓN EN RELACIÓN CON LA DOCUMENTACIÓN:</a:t>
            </a:r>
          </a:p>
          <a:p>
            <a:pPr algn="just"/>
            <a:r>
              <a:rPr lang="es-ES" b="1" dirty="0" smtClean="0">
                <a:solidFill>
                  <a:schemeClr val="tx1"/>
                </a:solidFill>
              </a:rPr>
              <a:t>No se requiere documentar el motivo por el que otras cuestiones comunicadas con RGE no requieren la atención significativa </a:t>
            </a:r>
            <a:r>
              <a:rPr lang="es-ES" dirty="0" smtClean="0">
                <a:solidFill>
                  <a:schemeClr val="tx1"/>
                </a:solidFill>
              </a:rPr>
              <a:t>del auditor (es decir, las que se quedan en el escalón superior de la pirámide  quedan en la parte de arriba de la pirámide invertida).</a:t>
            </a:r>
            <a:endParaRPr lang="es-ES" dirty="0">
              <a:solidFill>
                <a:schemeClr val="tx1"/>
              </a:solidFill>
            </a:endParaRPr>
          </a:p>
        </p:txBody>
      </p:sp>
      <p:graphicFrame>
        <p:nvGraphicFramePr>
          <p:cNvPr id="19" name="Diagrama 18"/>
          <p:cNvGraphicFramePr/>
          <p:nvPr>
            <p:extLst/>
          </p:nvPr>
        </p:nvGraphicFramePr>
        <p:xfrm>
          <a:off x="7650264" y="4369052"/>
          <a:ext cx="1836399" cy="1620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número de diapositiva 5"/>
          <p:cNvSpPr>
            <a:spLocks noGrp="1"/>
          </p:cNvSpPr>
          <p:nvPr>
            <p:ph type="sldNum" sz="quarter" idx="12"/>
          </p:nvPr>
        </p:nvSpPr>
        <p:spPr/>
        <p:txBody>
          <a:bodyPr/>
          <a:lstStyle/>
          <a:p>
            <a:fld id="{D4BC23FD-7E1A-48C8-ADD2-663FC38AE843}" type="slidenum">
              <a:rPr lang="es-ES" smtClean="0"/>
              <a:t>67</a:t>
            </a:fld>
            <a:endParaRPr lang="es-ES"/>
          </a:p>
        </p:txBody>
      </p:sp>
    </p:spTree>
    <p:extLst>
      <p:ext uri="{BB962C8B-B14F-4D97-AF65-F5344CB8AC3E}">
        <p14:creationId xmlns:p14="http://schemas.microsoft.com/office/powerpoint/2010/main" val="22602005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70873" y="2279525"/>
            <a:ext cx="10198833" cy="2387600"/>
          </a:xfrm>
        </p:spPr>
        <p:txBody>
          <a:bodyPr>
            <a:normAutofit fontScale="90000"/>
          </a:bodyPr>
          <a:lstStyle/>
          <a:p>
            <a:r>
              <a:rPr lang="es-ES" b="1" i="1" dirty="0" smtClean="0"/>
              <a:t/>
            </a:r>
            <a:br>
              <a:rPr lang="es-ES" b="1" i="1" dirty="0" smtClean="0"/>
            </a:br>
            <a:r>
              <a:rPr lang="es-ES" b="1" i="1" dirty="0"/>
              <a:t/>
            </a:r>
            <a:br>
              <a:rPr lang="es-ES" b="1" i="1" dirty="0"/>
            </a:br>
            <a:r>
              <a:rPr lang="es-ES" b="1" i="1" dirty="0" smtClean="0"/>
              <a:t>NIA-ES 260 (Revisada): </a:t>
            </a:r>
            <a:br>
              <a:rPr lang="es-ES" b="1" i="1" dirty="0" smtClean="0"/>
            </a:br>
            <a:r>
              <a:rPr lang="es-ES" b="1" i="1" dirty="0" smtClean="0"/>
              <a:t>Comunicación con los Responsables del Gobierno de la Entidad </a:t>
            </a:r>
            <a:endParaRPr lang="es-ES" b="1" i="1" dirty="0"/>
          </a:p>
        </p:txBody>
      </p:sp>
    </p:spTree>
    <p:extLst>
      <p:ext uri="{BB962C8B-B14F-4D97-AF65-F5344CB8AC3E}">
        <p14:creationId xmlns:p14="http://schemas.microsoft.com/office/powerpoint/2010/main" val="8556541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3842"/>
          </a:xfrm>
        </p:spPr>
        <p:txBody>
          <a:bodyPr>
            <a:normAutofit fontScale="90000"/>
          </a:bodyPr>
          <a:lstStyle/>
          <a:p>
            <a:r>
              <a:rPr lang="es-ES" b="1" dirty="0" smtClean="0"/>
              <a:t/>
            </a:r>
            <a:br>
              <a:rPr lang="es-ES" b="1" dirty="0" smtClean="0"/>
            </a:br>
            <a:endParaRPr lang="es-ES" b="1" dirty="0"/>
          </a:p>
        </p:txBody>
      </p:sp>
      <p:sp>
        <p:nvSpPr>
          <p:cNvPr id="3" name="Marcador de contenido 2"/>
          <p:cNvSpPr>
            <a:spLocks noGrp="1"/>
          </p:cNvSpPr>
          <p:nvPr>
            <p:ph idx="1"/>
          </p:nvPr>
        </p:nvSpPr>
        <p:spPr>
          <a:xfrm>
            <a:off x="838200" y="365125"/>
            <a:ext cx="10515600" cy="583842"/>
          </a:xfrm>
        </p:spPr>
        <p:txBody>
          <a:bodyPr>
            <a:normAutofit lnSpcReduction="10000"/>
          </a:bodyPr>
          <a:lstStyle/>
          <a:p>
            <a:pPr marL="0" indent="0">
              <a:buNone/>
            </a:pPr>
            <a:r>
              <a:rPr lang="es-ES" sz="3600" b="1" i="1" dirty="0" smtClean="0"/>
              <a:t>Alcance de la NIA-ES 260 (Revisada)</a:t>
            </a:r>
          </a:p>
          <a:p>
            <a:pPr marL="0" indent="0" algn="ctr">
              <a:buNone/>
            </a:pPr>
            <a:endParaRPr lang="es-ES" sz="3600" b="1" i="1" dirty="0"/>
          </a:p>
          <a:p>
            <a:pPr marL="0" indent="0" algn="ctr">
              <a:buNone/>
            </a:pPr>
            <a:endParaRPr lang="es-ES" sz="3600" b="1" i="1" dirty="0" smtClean="0"/>
          </a:p>
          <a:p>
            <a:pPr marL="0" indent="0" algn="ctr">
              <a:buNone/>
            </a:pPr>
            <a:endParaRPr lang="es-ES" sz="3600" b="1" i="1" dirty="0"/>
          </a:p>
          <a:p>
            <a:pPr marL="0" indent="0" algn="ctr">
              <a:buNone/>
            </a:pPr>
            <a:endParaRPr lang="es-ES" sz="3600" b="1" i="1"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graphicFrame>
        <p:nvGraphicFramePr>
          <p:cNvPr id="13" name="Diagrama 12"/>
          <p:cNvGraphicFramePr/>
          <p:nvPr>
            <p:extLst/>
          </p:nvPr>
        </p:nvGraphicFramePr>
        <p:xfrm>
          <a:off x="389316" y="695390"/>
          <a:ext cx="1096448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uadroTexto 13"/>
          <p:cNvSpPr txBox="1"/>
          <p:nvPr/>
        </p:nvSpPr>
        <p:spPr>
          <a:xfrm>
            <a:off x="243443" y="6292691"/>
            <a:ext cx="2468070" cy="246221"/>
          </a:xfrm>
          <a:prstGeom prst="rect">
            <a:avLst/>
          </a:prstGeom>
          <a:noFill/>
        </p:spPr>
        <p:txBody>
          <a:bodyPr wrap="square" rtlCol="0">
            <a:spAutoFit/>
          </a:bodyPr>
          <a:lstStyle/>
          <a:p>
            <a:r>
              <a:rPr lang="es-ES" sz="1000" dirty="0" smtClean="0"/>
              <a:t>(NIA-ES 260 (Revisada), párr. 1-3)</a:t>
            </a:r>
            <a:endParaRPr lang="es-ES" sz="1000"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69</a:t>
            </a:fld>
            <a:endParaRPr lang="es-ES"/>
          </a:p>
        </p:txBody>
      </p:sp>
    </p:spTree>
    <p:extLst>
      <p:ext uri="{BB962C8B-B14F-4D97-AF65-F5344CB8AC3E}">
        <p14:creationId xmlns:p14="http://schemas.microsoft.com/office/powerpoint/2010/main" val="213536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6030" y="470844"/>
            <a:ext cx="10515600" cy="843392"/>
          </a:xfrm>
        </p:spPr>
        <p:txBody>
          <a:bodyPr>
            <a:normAutofit fontScale="90000"/>
          </a:bodyPr>
          <a:lstStyle/>
          <a:p>
            <a:pPr algn="ctr"/>
            <a:r>
              <a:rPr lang="es-ES" b="1" dirty="0" smtClean="0"/>
              <a:t/>
            </a:r>
            <a:br>
              <a:rPr lang="es-ES" b="1" dirty="0" smtClean="0"/>
            </a:br>
            <a:r>
              <a:rPr lang="es-ES" sz="2700" b="1" dirty="0" smtClean="0"/>
              <a:t>Contenido del informe de auditoría: cambios sustanciales de orden y contenido </a:t>
            </a:r>
            <a:endParaRPr lang="es-ES" sz="2700" b="1" dirty="0"/>
          </a:p>
        </p:txBody>
      </p:sp>
      <p:sp>
        <p:nvSpPr>
          <p:cNvPr id="3" name="Marcador de contenido 2"/>
          <p:cNvSpPr>
            <a:spLocks noGrp="1"/>
          </p:cNvSpPr>
          <p:nvPr>
            <p:ph idx="1"/>
          </p:nvPr>
        </p:nvSpPr>
        <p:spPr>
          <a:xfrm>
            <a:off x="149727" y="1372689"/>
            <a:ext cx="4887590" cy="4501040"/>
          </a:xfrm>
        </p:spPr>
        <p:txBody>
          <a:bodyPr>
            <a:normAutofit fontScale="92500" lnSpcReduction="10000"/>
          </a:bodyPr>
          <a:lstStyle/>
          <a:p>
            <a:pPr marL="0" indent="0" algn="ctr">
              <a:buNone/>
            </a:pPr>
            <a:r>
              <a:rPr lang="es-ES" b="1" dirty="0" smtClean="0"/>
              <a:t>Antes</a:t>
            </a:r>
          </a:p>
          <a:p>
            <a:pPr marL="0" indent="0" algn="ctr">
              <a:buNone/>
            </a:pPr>
            <a:r>
              <a:rPr lang="es-ES" sz="1200" b="1" dirty="0"/>
              <a:t>INFORME DE AUDITORÍA </a:t>
            </a:r>
            <a:r>
              <a:rPr lang="es-ES" sz="1200" b="1" dirty="0" smtClean="0"/>
              <a:t>INDEPENDIENTE DE </a:t>
            </a:r>
            <a:r>
              <a:rPr lang="es-ES" sz="1200" b="1" dirty="0"/>
              <a:t>CUENTAS </a:t>
            </a:r>
            <a:r>
              <a:rPr lang="es-ES" sz="1200" b="1" dirty="0" smtClean="0"/>
              <a:t>ANUALES</a:t>
            </a:r>
          </a:p>
          <a:p>
            <a:pPr marL="0" indent="0">
              <a:buNone/>
            </a:pPr>
            <a:r>
              <a:rPr lang="es-ES" sz="1200" b="1" dirty="0" smtClean="0"/>
              <a:t>Informe sobre las cuentas anuales </a:t>
            </a:r>
          </a:p>
          <a:p>
            <a:pPr marL="0" indent="0">
              <a:buNone/>
            </a:pPr>
            <a:r>
              <a:rPr lang="es-ES" sz="1200" dirty="0" smtClean="0"/>
              <a:t>Responsabilidad </a:t>
            </a:r>
            <a:r>
              <a:rPr lang="es-ES" sz="1200" dirty="0"/>
              <a:t>de los </a:t>
            </a:r>
            <a:r>
              <a:rPr lang="es-ES" sz="1200" dirty="0" smtClean="0"/>
              <a:t>administradores </a:t>
            </a:r>
            <a:r>
              <a:rPr lang="es-ES" sz="1200" dirty="0"/>
              <a:t>en relación con las cuentas </a:t>
            </a:r>
            <a:r>
              <a:rPr lang="es-ES" sz="1200" dirty="0" smtClean="0"/>
              <a:t>anuales</a:t>
            </a:r>
          </a:p>
          <a:p>
            <a:pPr marL="0" indent="0">
              <a:buNone/>
            </a:pPr>
            <a:r>
              <a:rPr lang="es-ES" sz="1200" dirty="0" smtClean="0"/>
              <a:t>Responsabilidad del auditor</a:t>
            </a:r>
          </a:p>
          <a:p>
            <a:pPr marL="0" indent="0">
              <a:buNone/>
            </a:pPr>
            <a:r>
              <a:rPr lang="es-ES" sz="1200" dirty="0" smtClean="0"/>
              <a:t>Fundamento de la opinión con salvedades</a:t>
            </a:r>
          </a:p>
          <a:p>
            <a:pPr marL="0" indent="0">
              <a:buNone/>
            </a:pPr>
            <a:r>
              <a:rPr lang="es-ES" sz="1200" dirty="0" smtClean="0"/>
              <a:t>Opinión con salvedades</a:t>
            </a:r>
          </a:p>
          <a:p>
            <a:pPr marL="0" indent="0">
              <a:buNone/>
            </a:pPr>
            <a:r>
              <a:rPr lang="es-ES" sz="1200" dirty="0" smtClean="0"/>
              <a:t>Párrafos de énfasis</a:t>
            </a:r>
          </a:p>
          <a:p>
            <a:pPr marL="0" indent="0">
              <a:buNone/>
            </a:pPr>
            <a:r>
              <a:rPr lang="es-ES" sz="1200" dirty="0" smtClean="0"/>
              <a:t>Otras cuestiones</a:t>
            </a:r>
          </a:p>
          <a:p>
            <a:pPr marL="0" indent="0">
              <a:buNone/>
            </a:pPr>
            <a:r>
              <a:rPr lang="es-ES" sz="1200" b="1" dirty="0" smtClean="0"/>
              <a:t>Informe sobre otros requerimientos legales y reglamentarios</a:t>
            </a:r>
          </a:p>
          <a:p>
            <a:pPr marL="0" indent="0">
              <a:buNone/>
            </a:pPr>
            <a:endParaRPr lang="es-ES" sz="1200" dirty="0"/>
          </a:p>
          <a:p>
            <a:pPr marL="0" indent="0">
              <a:buNone/>
            </a:pPr>
            <a:endParaRPr lang="es-ES" sz="1200" dirty="0" smtClean="0"/>
          </a:p>
          <a:p>
            <a:pPr marL="0" indent="0">
              <a:buNone/>
            </a:pPr>
            <a:endParaRPr lang="es-ES" sz="1200" dirty="0" smtClean="0"/>
          </a:p>
          <a:p>
            <a:pPr marL="0" indent="0">
              <a:buNone/>
            </a:pPr>
            <a:r>
              <a:rPr lang="es-ES" sz="1200" dirty="0" smtClean="0"/>
              <a:t>Firma </a:t>
            </a:r>
            <a:r>
              <a:rPr lang="es-ES" sz="1200" dirty="0"/>
              <a:t>del </a:t>
            </a:r>
            <a:r>
              <a:rPr lang="es-ES" sz="1200" dirty="0" smtClean="0"/>
              <a:t>auditor</a:t>
            </a:r>
          </a:p>
          <a:p>
            <a:pPr marL="0" indent="0">
              <a:buNone/>
            </a:pPr>
            <a:r>
              <a:rPr lang="es-ES" sz="1200" dirty="0" smtClean="0"/>
              <a:t>Fecha </a:t>
            </a:r>
            <a:r>
              <a:rPr lang="es-ES" sz="1200" dirty="0"/>
              <a:t>del informe de </a:t>
            </a:r>
            <a:r>
              <a:rPr lang="es-ES" sz="1200" dirty="0" smtClean="0"/>
              <a:t>auditoría</a:t>
            </a:r>
            <a:endParaRPr lang="es-ES" sz="1200" dirty="0"/>
          </a:p>
          <a:p>
            <a:pPr marL="0" indent="0">
              <a:buNone/>
            </a:pPr>
            <a:r>
              <a:rPr lang="es-ES" sz="1200" dirty="0" smtClean="0"/>
              <a:t>Dirección </a:t>
            </a:r>
            <a:r>
              <a:rPr lang="es-ES" sz="1200" dirty="0"/>
              <a:t>del auditor y número </a:t>
            </a:r>
            <a:r>
              <a:rPr lang="es-ES" sz="1200" dirty="0" smtClean="0"/>
              <a:t>del ROAC</a:t>
            </a:r>
            <a:endParaRPr lang="es-ES" sz="1200"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9" name="Marcador de contenido 2"/>
          <p:cNvSpPr txBox="1">
            <a:spLocks/>
          </p:cNvSpPr>
          <p:nvPr/>
        </p:nvSpPr>
        <p:spPr>
          <a:xfrm>
            <a:off x="5570116" y="1402814"/>
            <a:ext cx="5777713" cy="450104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b="1" dirty="0" smtClean="0"/>
              <a:t>Ahora</a:t>
            </a:r>
          </a:p>
          <a:p>
            <a:pPr marL="0" indent="0" algn="ctr">
              <a:buNone/>
            </a:pPr>
            <a:r>
              <a:rPr lang="es-ES" sz="1200" b="1" dirty="0"/>
              <a:t>INFORME DE AUDITORÍA INDEPENDIENTE DE CUENTAS ANUALES </a:t>
            </a:r>
          </a:p>
          <a:p>
            <a:pPr marL="0" indent="0">
              <a:buFont typeface="Arial" panose="020B0604020202020204" pitchFamily="34" charset="0"/>
              <a:buNone/>
            </a:pPr>
            <a:r>
              <a:rPr lang="es-ES" sz="1200" b="1" dirty="0" smtClean="0"/>
              <a:t>Informe sobre las cuentas anuales</a:t>
            </a:r>
          </a:p>
          <a:p>
            <a:pPr marL="0" indent="0">
              <a:buFont typeface="Arial" panose="020B0604020202020204" pitchFamily="34" charset="0"/>
              <a:buNone/>
            </a:pPr>
            <a:r>
              <a:rPr lang="es-ES" sz="1200" b="1" dirty="0" smtClean="0"/>
              <a:t>Opinión con salvedades</a:t>
            </a:r>
          </a:p>
          <a:p>
            <a:pPr marL="0" indent="0">
              <a:buFont typeface="Arial" panose="020B0604020202020204" pitchFamily="34" charset="0"/>
              <a:buNone/>
            </a:pPr>
            <a:r>
              <a:rPr lang="es-ES" sz="1200" b="1" dirty="0" smtClean="0"/>
              <a:t>Fundamento de la opinión con salvedades</a:t>
            </a:r>
          </a:p>
          <a:p>
            <a:pPr marL="0" indent="0">
              <a:buFont typeface="Arial" panose="020B0604020202020204" pitchFamily="34" charset="0"/>
              <a:buNone/>
            </a:pPr>
            <a:r>
              <a:rPr lang="es-ES" sz="1200" b="1" dirty="0" smtClean="0">
                <a:solidFill>
                  <a:srgbClr val="0070C0"/>
                </a:solidFill>
              </a:rPr>
              <a:t>Incertidumbre material relacionada con la empresa en funcionamiento</a:t>
            </a:r>
          </a:p>
          <a:p>
            <a:pPr marL="0" indent="0">
              <a:buNone/>
            </a:pPr>
            <a:r>
              <a:rPr lang="es-ES" sz="1200" b="1" dirty="0">
                <a:solidFill>
                  <a:srgbClr val="0070C0"/>
                </a:solidFill>
              </a:rPr>
              <a:t>Cuestiones clave de la </a:t>
            </a:r>
            <a:r>
              <a:rPr lang="es-ES" sz="1200" b="1" dirty="0" smtClean="0">
                <a:solidFill>
                  <a:srgbClr val="0070C0"/>
                </a:solidFill>
              </a:rPr>
              <a:t>auditoría/Aspectos más relevantes de la auditoría</a:t>
            </a:r>
            <a:endParaRPr lang="es-ES" sz="1200" b="1" dirty="0" smtClean="0"/>
          </a:p>
          <a:p>
            <a:pPr marL="0" indent="0">
              <a:buFont typeface="Arial" panose="020B0604020202020204" pitchFamily="34" charset="0"/>
              <a:buNone/>
            </a:pPr>
            <a:r>
              <a:rPr lang="es-ES" sz="1200" b="1" dirty="0" smtClean="0"/>
              <a:t>Párrafos de énfasis</a:t>
            </a:r>
          </a:p>
          <a:p>
            <a:pPr marL="0" indent="0">
              <a:buFont typeface="Arial" panose="020B0604020202020204" pitchFamily="34" charset="0"/>
              <a:buNone/>
            </a:pPr>
            <a:r>
              <a:rPr lang="es-ES" sz="1200" b="1" dirty="0" smtClean="0"/>
              <a:t>Otras cuestiones</a:t>
            </a:r>
          </a:p>
          <a:p>
            <a:pPr marL="0" indent="0">
              <a:buFont typeface="Arial" panose="020B0604020202020204" pitchFamily="34" charset="0"/>
              <a:buNone/>
            </a:pPr>
            <a:r>
              <a:rPr lang="es-ES" sz="1200" b="1" dirty="0" smtClean="0"/>
              <a:t>Otra información: informe de gestión</a:t>
            </a:r>
          </a:p>
          <a:p>
            <a:pPr marL="0" indent="0">
              <a:buFont typeface="Arial" panose="020B0604020202020204" pitchFamily="34" charset="0"/>
              <a:buNone/>
            </a:pPr>
            <a:r>
              <a:rPr lang="es-ES" sz="1200" b="1" dirty="0" smtClean="0"/>
              <a:t>Responsabilidades de los administradores en relación con las cuentas anuales</a:t>
            </a:r>
          </a:p>
          <a:p>
            <a:pPr marL="0" indent="0">
              <a:buNone/>
            </a:pPr>
            <a:r>
              <a:rPr lang="es-ES" sz="1200" b="1" dirty="0"/>
              <a:t>Responsabilidades del auditor en </a:t>
            </a:r>
            <a:r>
              <a:rPr lang="es-ES" sz="1200" b="1" dirty="0" smtClean="0"/>
              <a:t>relación con la auditoría de </a:t>
            </a:r>
            <a:r>
              <a:rPr lang="es-ES" sz="1200" b="1" dirty="0"/>
              <a:t>las cuentas </a:t>
            </a:r>
            <a:r>
              <a:rPr lang="es-ES" sz="1200" b="1" dirty="0" smtClean="0"/>
              <a:t>anuales</a:t>
            </a:r>
          </a:p>
          <a:p>
            <a:pPr marL="0" indent="0">
              <a:buNone/>
            </a:pPr>
            <a:r>
              <a:rPr lang="es-ES" sz="1200" b="1" dirty="0" smtClean="0">
                <a:solidFill>
                  <a:srgbClr val="0070C0"/>
                </a:solidFill>
              </a:rPr>
              <a:t>Informe sobre otros requerimientos legales y reglamentarios</a:t>
            </a:r>
          </a:p>
          <a:p>
            <a:pPr marL="0" indent="0">
              <a:buNone/>
            </a:pPr>
            <a:r>
              <a:rPr lang="es-ES" sz="1200" b="1" dirty="0" smtClean="0"/>
              <a:t>Nombre</a:t>
            </a:r>
          </a:p>
          <a:p>
            <a:pPr marL="0" indent="0">
              <a:buNone/>
            </a:pPr>
            <a:r>
              <a:rPr lang="es-ES" sz="1200" b="1" dirty="0" smtClean="0"/>
              <a:t>Firma del auditor</a:t>
            </a:r>
          </a:p>
          <a:p>
            <a:pPr marL="0" indent="0">
              <a:buNone/>
            </a:pPr>
            <a:r>
              <a:rPr lang="es-ES" sz="1200" b="1" dirty="0" smtClean="0"/>
              <a:t>Fecha del informe de auditoría</a:t>
            </a:r>
          </a:p>
          <a:p>
            <a:pPr marL="0" indent="0">
              <a:buNone/>
            </a:pPr>
            <a:r>
              <a:rPr lang="es-ES" sz="1200" b="1" dirty="0" smtClean="0"/>
              <a:t>Dirección del auditor y número del ROAC</a:t>
            </a:r>
            <a:endParaRPr lang="es-ES" sz="1200" b="1" dirty="0"/>
          </a:p>
          <a:p>
            <a:pPr marL="0" indent="0">
              <a:buNone/>
            </a:pPr>
            <a:endParaRPr lang="es-ES" sz="1200" b="1" dirty="0" smtClean="0"/>
          </a:p>
          <a:p>
            <a:pPr marL="0" indent="0">
              <a:buNone/>
            </a:pPr>
            <a:endParaRPr lang="es-ES" sz="1200" b="1" dirty="0"/>
          </a:p>
          <a:p>
            <a:pPr marL="0" indent="0">
              <a:buNone/>
            </a:pPr>
            <a:endParaRPr lang="es-ES" sz="1200" b="1" dirty="0" smtClean="0"/>
          </a:p>
          <a:p>
            <a:pPr marL="0" indent="0">
              <a:buNone/>
            </a:pPr>
            <a:endParaRPr lang="es-ES" sz="1200" b="1" dirty="0" smtClean="0"/>
          </a:p>
          <a:p>
            <a:pPr marL="0" indent="0">
              <a:buFont typeface="Arial" panose="020B0604020202020204" pitchFamily="34" charset="0"/>
              <a:buNone/>
            </a:pPr>
            <a:endParaRPr lang="es-ES" sz="1200" dirty="0"/>
          </a:p>
        </p:txBody>
      </p:sp>
      <p:sp>
        <p:nvSpPr>
          <p:cNvPr id="10" name="Explosión 2 9"/>
          <p:cNvSpPr/>
          <p:nvPr/>
        </p:nvSpPr>
        <p:spPr>
          <a:xfrm>
            <a:off x="9830805" y="2603706"/>
            <a:ext cx="1060058" cy="319636"/>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smtClean="0"/>
              <a:t>nuevo</a:t>
            </a:r>
            <a:endParaRPr lang="es-ES" sz="800" dirty="0"/>
          </a:p>
        </p:txBody>
      </p:sp>
      <p:sp>
        <p:nvSpPr>
          <p:cNvPr id="34" name="Explosión 2 33"/>
          <p:cNvSpPr/>
          <p:nvPr/>
        </p:nvSpPr>
        <p:spPr>
          <a:xfrm>
            <a:off x="9932630" y="2981680"/>
            <a:ext cx="1060058" cy="31963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smtClean="0"/>
              <a:t>nuevo</a:t>
            </a:r>
            <a:endParaRPr lang="es-ES" sz="800" dirty="0"/>
          </a:p>
        </p:txBody>
      </p:sp>
      <p:sp>
        <p:nvSpPr>
          <p:cNvPr id="35" name="Explosión 2 34"/>
          <p:cNvSpPr/>
          <p:nvPr/>
        </p:nvSpPr>
        <p:spPr>
          <a:xfrm>
            <a:off x="9240430" y="4404498"/>
            <a:ext cx="1060058" cy="319636"/>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smtClean="0"/>
              <a:t>nuevo</a:t>
            </a:r>
            <a:endParaRPr lang="es-ES" sz="800" dirty="0"/>
          </a:p>
        </p:txBody>
      </p:sp>
      <p:cxnSp>
        <p:nvCxnSpPr>
          <p:cNvPr id="37" name="Conector recto de flecha 36"/>
          <p:cNvCxnSpPr/>
          <p:nvPr/>
        </p:nvCxnSpPr>
        <p:spPr>
          <a:xfrm>
            <a:off x="4522775" y="2443795"/>
            <a:ext cx="1117374" cy="1634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flipV="1">
            <a:off x="2678464" y="2603706"/>
            <a:ext cx="2961685" cy="319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flipV="1">
            <a:off x="1958273" y="2362874"/>
            <a:ext cx="3681876" cy="898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p:cNvCxnSpPr/>
          <p:nvPr/>
        </p:nvCxnSpPr>
        <p:spPr>
          <a:xfrm flipV="1">
            <a:off x="1361412" y="2901423"/>
            <a:ext cx="4278737" cy="6108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7" name="Conector recto de flecha 46"/>
          <p:cNvCxnSpPr/>
          <p:nvPr/>
        </p:nvCxnSpPr>
        <p:spPr>
          <a:xfrm flipV="1">
            <a:off x="1361412" y="3350103"/>
            <a:ext cx="4260394" cy="15181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9" name="Conector recto de flecha 48"/>
          <p:cNvCxnSpPr/>
          <p:nvPr/>
        </p:nvCxnSpPr>
        <p:spPr>
          <a:xfrm flipV="1">
            <a:off x="1221897" y="3562958"/>
            <a:ext cx="4418252" cy="180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p:cNvCxnSpPr/>
          <p:nvPr/>
        </p:nvCxnSpPr>
        <p:spPr>
          <a:xfrm flipV="1">
            <a:off x="3777048" y="3803257"/>
            <a:ext cx="1863101" cy="210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Cerrar llave 52"/>
          <p:cNvSpPr/>
          <p:nvPr/>
        </p:nvSpPr>
        <p:spPr>
          <a:xfrm>
            <a:off x="2593522" y="4827616"/>
            <a:ext cx="157770" cy="8645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cxnSp>
        <p:nvCxnSpPr>
          <p:cNvPr id="54" name="Conector recto de flecha 53"/>
          <p:cNvCxnSpPr/>
          <p:nvPr/>
        </p:nvCxnSpPr>
        <p:spPr>
          <a:xfrm flipV="1">
            <a:off x="2845497" y="5155321"/>
            <a:ext cx="2730590" cy="104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Abrir llave 54"/>
          <p:cNvSpPr/>
          <p:nvPr/>
        </p:nvSpPr>
        <p:spPr>
          <a:xfrm>
            <a:off x="5576087" y="4703523"/>
            <a:ext cx="45719" cy="9035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cxnSp>
        <p:nvCxnSpPr>
          <p:cNvPr id="58" name="Conector recto de flecha 57"/>
          <p:cNvCxnSpPr/>
          <p:nvPr/>
        </p:nvCxnSpPr>
        <p:spPr>
          <a:xfrm>
            <a:off x="1869260" y="2710832"/>
            <a:ext cx="3752546" cy="1602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Marcador de número de diapositiva 4"/>
          <p:cNvSpPr>
            <a:spLocks noGrp="1"/>
          </p:cNvSpPr>
          <p:nvPr>
            <p:ph type="sldNum" sz="quarter" idx="12"/>
          </p:nvPr>
        </p:nvSpPr>
        <p:spPr/>
        <p:txBody>
          <a:bodyPr/>
          <a:lstStyle/>
          <a:p>
            <a:fld id="{D4BC23FD-7E1A-48C8-ADD2-663FC38AE843}" type="slidenum">
              <a:rPr lang="es-ES" smtClean="0"/>
              <a:t>7</a:t>
            </a:fld>
            <a:endParaRPr lang="es-ES"/>
          </a:p>
        </p:txBody>
      </p:sp>
    </p:spTree>
    <p:extLst>
      <p:ext uri="{BB962C8B-B14F-4D97-AF65-F5344CB8AC3E}">
        <p14:creationId xmlns:p14="http://schemas.microsoft.com/office/powerpoint/2010/main" val="42001576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endParaRPr lang="es-ES" b="1" dirty="0"/>
          </a:p>
        </p:txBody>
      </p:sp>
      <p:sp>
        <p:nvSpPr>
          <p:cNvPr id="3" name="Marcador de contenido 2"/>
          <p:cNvSpPr>
            <a:spLocks noGrp="1"/>
          </p:cNvSpPr>
          <p:nvPr>
            <p:ph idx="1"/>
          </p:nvPr>
        </p:nvSpPr>
        <p:spPr>
          <a:xfrm>
            <a:off x="838200" y="365125"/>
            <a:ext cx="10515600" cy="583842"/>
          </a:xfrm>
        </p:spPr>
        <p:txBody>
          <a:bodyPr>
            <a:normAutofit lnSpcReduction="10000"/>
          </a:bodyPr>
          <a:lstStyle/>
          <a:p>
            <a:pPr marL="0" indent="0">
              <a:buNone/>
            </a:pPr>
            <a:r>
              <a:rPr lang="es-ES" sz="3600" b="1" i="1" dirty="0" smtClean="0"/>
              <a:t>Alcance de la NIA-ES 260 (Revisada)</a:t>
            </a:r>
          </a:p>
          <a:p>
            <a:pPr marL="0" indent="0" algn="ctr">
              <a:buNone/>
            </a:pPr>
            <a:endParaRPr lang="es-ES" sz="3600" b="1" i="1" dirty="0"/>
          </a:p>
          <a:p>
            <a:pPr marL="0" indent="0" algn="ctr">
              <a:buNone/>
            </a:pPr>
            <a:endParaRPr lang="es-ES" sz="3600" b="1" i="1" dirty="0" smtClean="0"/>
          </a:p>
          <a:p>
            <a:pPr marL="0" indent="0" algn="ctr">
              <a:buNone/>
            </a:pPr>
            <a:endParaRPr lang="es-ES" sz="3600" b="1" i="1" dirty="0"/>
          </a:p>
          <a:p>
            <a:pPr marL="0" indent="0" algn="ctr">
              <a:buNone/>
            </a:pPr>
            <a:endParaRPr lang="es-ES" sz="3600" b="1" i="1"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8" name="Rectángulo 7"/>
          <p:cNvSpPr/>
          <p:nvPr/>
        </p:nvSpPr>
        <p:spPr>
          <a:xfrm>
            <a:off x="838200" y="1690688"/>
            <a:ext cx="4567280" cy="4046566"/>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es-ES" sz="1600" b="1" dirty="0"/>
              <a:t>Artículo </a:t>
            </a:r>
            <a:r>
              <a:rPr lang="es-ES" sz="1600" b="1" dirty="0" smtClean="0"/>
              <a:t>36</a:t>
            </a:r>
            <a:r>
              <a:rPr lang="es-ES" sz="1600" b="1" dirty="0"/>
              <a:t> </a:t>
            </a:r>
            <a:r>
              <a:rPr lang="es-ES" sz="1600" b="1" dirty="0" smtClean="0"/>
              <a:t>LAC</a:t>
            </a:r>
          </a:p>
          <a:p>
            <a:pPr algn="just"/>
            <a:r>
              <a:rPr lang="es-ES" sz="1600" b="1" dirty="0" smtClean="0"/>
              <a:t>Informe </a:t>
            </a:r>
            <a:r>
              <a:rPr lang="es-ES" sz="1600" b="1" dirty="0"/>
              <a:t>adicional para la Comisión de Auditoría en entidades de interés público</a:t>
            </a:r>
            <a:r>
              <a:rPr lang="es-ES" sz="1600" b="1" dirty="0" smtClean="0"/>
              <a:t>.</a:t>
            </a:r>
          </a:p>
          <a:p>
            <a:pPr algn="just"/>
            <a:endParaRPr lang="es-ES" sz="1600" b="1" dirty="0"/>
          </a:p>
          <a:p>
            <a:pPr algn="just"/>
            <a:r>
              <a:rPr lang="es-ES" sz="1600" dirty="0"/>
              <a:t>-</a:t>
            </a:r>
            <a:r>
              <a:rPr lang="es-ES" sz="1600" dirty="0" smtClean="0"/>
              <a:t>Los </a:t>
            </a:r>
            <a:r>
              <a:rPr lang="es-ES" sz="1600" dirty="0"/>
              <a:t>auditores de cuentas o sociedades de auditoría de entidades de interés público </a:t>
            </a:r>
            <a:r>
              <a:rPr lang="es-ES" sz="1600" b="1" dirty="0">
                <a:solidFill>
                  <a:srgbClr val="0070C0"/>
                </a:solidFill>
              </a:rPr>
              <a:t>elaborarán y presentarán un informe adicional al de auditoría de las cuentas anuales, de conformidad con lo establecido en el artículo 11 del Reglamento (UE) n.º 537/2014, de 16 de abril. </a:t>
            </a:r>
            <a:endParaRPr lang="es-ES" sz="1600" b="1" dirty="0" smtClean="0">
              <a:solidFill>
                <a:srgbClr val="0070C0"/>
              </a:solidFill>
            </a:endParaRPr>
          </a:p>
          <a:p>
            <a:pPr algn="just"/>
            <a:endParaRPr lang="es-ES" sz="1600" dirty="0"/>
          </a:p>
          <a:p>
            <a:pPr algn="just"/>
            <a:r>
              <a:rPr lang="es-ES" sz="1600" dirty="0" smtClean="0"/>
              <a:t>-Cuando </a:t>
            </a:r>
            <a:r>
              <a:rPr lang="es-ES" sz="1600" dirty="0"/>
              <a:t>lo soliciten las autoridades nacionales supervisoras de las entidades de interés público, el informe adicional para la Comisión de Auditoría les será facilitado sin demora por parte de los auditores de cuentas o sociedades de auditoría.</a:t>
            </a:r>
          </a:p>
        </p:txBody>
      </p:sp>
      <p:sp>
        <p:nvSpPr>
          <p:cNvPr id="6" name="CuadroTexto 5"/>
          <p:cNvSpPr txBox="1"/>
          <p:nvPr/>
        </p:nvSpPr>
        <p:spPr>
          <a:xfrm>
            <a:off x="838200" y="1027906"/>
            <a:ext cx="10515600" cy="523220"/>
          </a:xfrm>
          <a:prstGeom prst="rect">
            <a:avLst/>
          </a:prstGeom>
          <a:noFill/>
        </p:spPr>
        <p:txBody>
          <a:bodyPr wrap="square" rtlCol="0">
            <a:spAutoFit/>
          </a:bodyPr>
          <a:lstStyle/>
          <a:p>
            <a:r>
              <a:rPr lang="es-ES" sz="2800" b="1" i="1" dirty="0">
                <a:solidFill>
                  <a:srgbClr val="0070C0"/>
                </a:solidFill>
              </a:rPr>
              <a:t>Requerimientos adicionales para España</a:t>
            </a:r>
          </a:p>
        </p:txBody>
      </p:sp>
      <p:sp>
        <p:nvSpPr>
          <p:cNvPr id="9" name="Rectángulo 8"/>
          <p:cNvSpPr/>
          <p:nvPr/>
        </p:nvSpPr>
        <p:spPr>
          <a:xfrm>
            <a:off x="6023847" y="1690688"/>
            <a:ext cx="4567280" cy="3148350"/>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es-ES" sz="1600" b="1" dirty="0"/>
              <a:t>Artículo 11 Reglamento 537/2014 UE</a:t>
            </a:r>
          </a:p>
          <a:p>
            <a:pPr algn="just"/>
            <a:r>
              <a:rPr lang="es-ES" sz="1600" dirty="0"/>
              <a:t>Informe adicional para el comité de auditoría</a:t>
            </a:r>
          </a:p>
          <a:p>
            <a:pPr algn="just"/>
            <a:r>
              <a:rPr lang="es-ES" sz="1600" dirty="0"/>
              <a:t>-Los auditores legales o sociedades de auditoría que realicen auditorías legales de entidades de interés público </a:t>
            </a:r>
            <a:r>
              <a:rPr lang="es-ES" sz="1600" b="1" dirty="0">
                <a:solidFill>
                  <a:srgbClr val="0070C0"/>
                </a:solidFill>
              </a:rPr>
              <a:t>presentarán un informe adicional al comité de auditoría de la entidad auditada a más tardar en la fecha en que se presente el informe de auditoría. </a:t>
            </a:r>
          </a:p>
          <a:p>
            <a:pPr algn="just"/>
            <a:endParaRPr lang="es-ES" sz="1600" dirty="0"/>
          </a:p>
          <a:p>
            <a:pPr algn="just"/>
            <a:r>
              <a:rPr lang="es-ES" sz="1600" dirty="0"/>
              <a:t>-El informe adicional para el comité de auditoría se presentará por escrito. Explicará los resultados de la </a:t>
            </a:r>
            <a:r>
              <a:rPr lang="es-ES" sz="1600" dirty="0" smtClean="0"/>
              <a:t>auditoría realizada.</a:t>
            </a:r>
            <a:endParaRPr lang="es-ES" sz="1600" dirty="0"/>
          </a:p>
        </p:txBody>
      </p:sp>
      <p:sp>
        <p:nvSpPr>
          <p:cNvPr id="7" name="Flecha izquierda 6"/>
          <p:cNvSpPr/>
          <p:nvPr/>
        </p:nvSpPr>
        <p:spPr>
          <a:xfrm>
            <a:off x="5512362" y="2979646"/>
            <a:ext cx="404602" cy="695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Marcador de número de diapositiva 9"/>
          <p:cNvSpPr>
            <a:spLocks noGrp="1"/>
          </p:cNvSpPr>
          <p:nvPr>
            <p:ph type="sldNum" sz="quarter" idx="12"/>
          </p:nvPr>
        </p:nvSpPr>
        <p:spPr/>
        <p:txBody>
          <a:bodyPr/>
          <a:lstStyle/>
          <a:p>
            <a:fld id="{D4BC23FD-7E1A-48C8-ADD2-663FC38AE843}" type="slidenum">
              <a:rPr lang="es-ES" smtClean="0"/>
              <a:t>70</a:t>
            </a:fld>
            <a:endParaRPr lang="es-ES"/>
          </a:p>
        </p:txBody>
      </p:sp>
    </p:spTree>
    <p:extLst>
      <p:ext uri="{BB962C8B-B14F-4D97-AF65-F5344CB8AC3E}">
        <p14:creationId xmlns:p14="http://schemas.microsoft.com/office/powerpoint/2010/main" val="362264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93087" y="1401779"/>
            <a:ext cx="5001687" cy="459879"/>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lgn="just">
              <a:buNone/>
            </a:pPr>
            <a:r>
              <a:rPr lang="es-ES" sz="1800" dirty="0"/>
              <a:t>COMPRENSIÓN MUTUA</a:t>
            </a:r>
          </a:p>
          <a:p>
            <a:pPr marL="0" indent="0" algn="just">
              <a:buNone/>
            </a:pPr>
            <a:endParaRPr lang="es-ES"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8" name="CuadroTexto 7"/>
          <p:cNvSpPr txBox="1"/>
          <p:nvPr/>
        </p:nvSpPr>
        <p:spPr>
          <a:xfrm>
            <a:off x="177678" y="6356350"/>
            <a:ext cx="2468070" cy="246221"/>
          </a:xfrm>
          <a:prstGeom prst="rect">
            <a:avLst/>
          </a:prstGeom>
          <a:noFill/>
        </p:spPr>
        <p:txBody>
          <a:bodyPr wrap="square" rtlCol="0">
            <a:spAutoFit/>
          </a:bodyPr>
          <a:lstStyle/>
          <a:p>
            <a:r>
              <a:rPr lang="es-ES" sz="1000" dirty="0" smtClean="0"/>
              <a:t>(NIA-ES 260 (Revisada), párr. 4-7)</a:t>
            </a:r>
            <a:endParaRPr lang="es-ES" sz="1000" dirty="0"/>
          </a:p>
        </p:txBody>
      </p:sp>
      <p:sp>
        <p:nvSpPr>
          <p:cNvPr id="9" name="CuadroTexto 8"/>
          <p:cNvSpPr txBox="1"/>
          <p:nvPr/>
        </p:nvSpPr>
        <p:spPr>
          <a:xfrm>
            <a:off x="5793088" y="2807247"/>
            <a:ext cx="5001686" cy="8402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defPPr>
              <a:defRPr lang="es-ES"/>
            </a:defPPr>
            <a:lvl1pPr indent="0" algn="just">
              <a:lnSpc>
                <a:spcPct val="90000"/>
              </a:lnSpc>
              <a:spcBef>
                <a:spcPts val="1000"/>
              </a:spcBef>
              <a:buFont typeface="Arial" panose="020B0604020202020204" pitchFamily="34" charset="0"/>
              <a:buNone/>
              <a:defRPr>
                <a:solidFill>
                  <a:schemeClr val="lt1"/>
                </a:solidFill>
              </a:defRPr>
            </a:lvl1pPr>
            <a:lvl2pPr marL="685800" indent="-228600">
              <a:lnSpc>
                <a:spcPct val="90000"/>
              </a:lnSpc>
              <a:spcBef>
                <a:spcPts val="500"/>
              </a:spcBef>
              <a:buFont typeface="Arial" panose="020B0604020202020204" pitchFamily="34" charset="0"/>
              <a:buChar char="•"/>
              <a:defRPr sz="2400">
                <a:solidFill>
                  <a:schemeClr val="lt1"/>
                </a:solidFill>
              </a:defRPr>
            </a:lvl2pPr>
            <a:lvl3pPr marL="1143000" indent="-228600">
              <a:lnSpc>
                <a:spcPct val="90000"/>
              </a:lnSpc>
              <a:spcBef>
                <a:spcPts val="500"/>
              </a:spcBef>
              <a:buFont typeface="Arial" panose="020B0604020202020204" pitchFamily="34" charset="0"/>
              <a:buChar char="•"/>
              <a:defRPr sz="2000">
                <a:solidFill>
                  <a:schemeClr val="lt1"/>
                </a:solidFill>
              </a:defRPr>
            </a:lvl3pPr>
            <a:lvl4pPr marL="1600200" indent="-228600">
              <a:lnSpc>
                <a:spcPct val="90000"/>
              </a:lnSpc>
              <a:spcBef>
                <a:spcPts val="500"/>
              </a:spcBef>
              <a:buFont typeface="Arial" panose="020B0604020202020204" pitchFamily="34" charset="0"/>
              <a:buChar char="•"/>
              <a:defRPr>
                <a:solidFill>
                  <a:schemeClr val="lt1"/>
                </a:solidFill>
              </a:defRPr>
            </a:lvl4pPr>
            <a:lvl5pPr marL="2057400" indent="-228600">
              <a:lnSpc>
                <a:spcPct val="90000"/>
              </a:lnSpc>
              <a:spcBef>
                <a:spcPts val="500"/>
              </a:spcBef>
              <a:buFont typeface="Arial" panose="020B0604020202020204" pitchFamily="34" charset="0"/>
              <a:buChar char="•"/>
              <a:defRPr>
                <a:solidFill>
                  <a:schemeClr val="lt1"/>
                </a:solidFill>
              </a:defRPr>
            </a:lvl5pPr>
            <a:lvl6pPr marL="2514600" indent="-228600">
              <a:lnSpc>
                <a:spcPct val="90000"/>
              </a:lnSpc>
              <a:spcBef>
                <a:spcPts val="500"/>
              </a:spcBef>
              <a:buFont typeface="Arial" panose="020B0604020202020204" pitchFamily="34" charset="0"/>
              <a:buChar char="•"/>
              <a:defRPr>
                <a:solidFill>
                  <a:schemeClr val="lt1"/>
                </a:solidFill>
              </a:defRPr>
            </a:lvl6pPr>
            <a:lvl7pPr marL="2971800" indent="-228600">
              <a:lnSpc>
                <a:spcPct val="90000"/>
              </a:lnSpc>
              <a:spcBef>
                <a:spcPts val="500"/>
              </a:spcBef>
              <a:buFont typeface="Arial" panose="020B0604020202020204" pitchFamily="34" charset="0"/>
              <a:buChar char="•"/>
              <a:defRPr>
                <a:solidFill>
                  <a:schemeClr val="lt1"/>
                </a:solidFill>
              </a:defRPr>
            </a:lvl7pPr>
            <a:lvl8pPr marL="3429000" indent="-228600">
              <a:lnSpc>
                <a:spcPct val="90000"/>
              </a:lnSpc>
              <a:spcBef>
                <a:spcPts val="500"/>
              </a:spcBef>
              <a:buFont typeface="Arial" panose="020B0604020202020204" pitchFamily="34" charset="0"/>
              <a:buChar char="•"/>
              <a:defRPr>
                <a:solidFill>
                  <a:schemeClr val="lt1"/>
                </a:solidFill>
              </a:defRPr>
            </a:lvl8pPr>
            <a:lvl9pPr marL="3886200" indent="-228600">
              <a:lnSpc>
                <a:spcPct val="90000"/>
              </a:lnSpc>
              <a:spcBef>
                <a:spcPts val="500"/>
              </a:spcBef>
              <a:buFont typeface="Arial" panose="020B0604020202020204" pitchFamily="34" charset="0"/>
              <a:buChar char="•"/>
              <a:defRPr>
                <a:solidFill>
                  <a:schemeClr val="lt1"/>
                </a:solidFill>
              </a:defRPr>
            </a:lvl9pPr>
          </a:lstStyle>
          <a:p>
            <a:r>
              <a:rPr lang="es-ES" dirty="0"/>
              <a:t>AL AUDITOR: OBTENER LA INFORMACIÓN NECESARIA PARA LA REALIZACIÓN DE LA AUDITORÍA</a:t>
            </a:r>
          </a:p>
        </p:txBody>
      </p:sp>
      <p:sp>
        <p:nvSpPr>
          <p:cNvPr id="12" name="Marcador de contenido 2"/>
          <p:cNvSpPr txBox="1">
            <a:spLocks/>
          </p:cNvSpPr>
          <p:nvPr/>
        </p:nvSpPr>
        <p:spPr>
          <a:xfrm>
            <a:off x="461246" y="1556356"/>
            <a:ext cx="2792157" cy="2710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b="1" i="1" dirty="0" smtClean="0"/>
              <a:t>Por qué es importante la </a:t>
            </a:r>
          </a:p>
          <a:p>
            <a:pPr marL="0" indent="0" algn="ctr">
              <a:buFont typeface="Arial" panose="020B0604020202020204" pitchFamily="34" charset="0"/>
              <a:buNone/>
            </a:pPr>
            <a:r>
              <a:rPr lang="es-ES" b="1" i="1" dirty="0" smtClean="0"/>
              <a:t>COMUNICACIÓN RECÍPROCA EFICAZ</a:t>
            </a:r>
          </a:p>
          <a:p>
            <a:pPr marL="0" indent="0" algn="ctr">
              <a:buFont typeface="Arial" panose="020B0604020202020204" pitchFamily="34" charset="0"/>
              <a:buNone/>
            </a:pPr>
            <a:r>
              <a:rPr lang="es-ES" b="1" i="1" dirty="0" smtClean="0"/>
              <a:t>(AUDITOR – RGE)</a:t>
            </a:r>
          </a:p>
          <a:p>
            <a:pPr marL="0" indent="0" algn="ctr">
              <a:buFont typeface="Arial" panose="020B0604020202020204" pitchFamily="34" charset="0"/>
              <a:buNone/>
            </a:pPr>
            <a:endParaRPr lang="es-ES" sz="1800" b="1" i="1" dirty="0" smtClean="0"/>
          </a:p>
          <a:p>
            <a:pPr marL="0" indent="0" algn="ctr">
              <a:buFont typeface="Arial" panose="020B0604020202020204" pitchFamily="34" charset="0"/>
              <a:buNone/>
            </a:pPr>
            <a:endParaRPr lang="es-ES" sz="1800" b="1" i="1" dirty="0" smtClean="0"/>
          </a:p>
          <a:p>
            <a:pPr marL="0" indent="0" algn="ctr">
              <a:buFont typeface="Arial" panose="020B0604020202020204" pitchFamily="34" charset="0"/>
              <a:buNone/>
            </a:pPr>
            <a:endParaRPr lang="es-ES" sz="1800" b="1" i="1" dirty="0" smtClean="0"/>
          </a:p>
          <a:p>
            <a:pPr marL="0" indent="0" algn="ctr">
              <a:buFont typeface="Arial" panose="020B0604020202020204" pitchFamily="34" charset="0"/>
              <a:buNone/>
            </a:pPr>
            <a:endParaRPr lang="es-ES" sz="1800" b="1" i="1" dirty="0" smtClean="0"/>
          </a:p>
        </p:txBody>
      </p:sp>
      <p:sp>
        <p:nvSpPr>
          <p:cNvPr id="14" name="CuadroTexto 13"/>
          <p:cNvSpPr txBox="1"/>
          <p:nvPr/>
        </p:nvSpPr>
        <p:spPr>
          <a:xfrm>
            <a:off x="5777713" y="2011287"/>
            <a:ext cx="5017061" cy="5909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lvl1pPr indent="0" algn="just">
              <a:lnSpc>
                <a:spcPct val="90000"/>
              </a:lnSpc>
              <a:spcBef>
                <a:spcPts val="1000"/>
              </a:spcBef>
              <a:buFont typeface="Arial" panose="020B0604020202020204" pitchFamily="34" charset="0"/>
              <a:buNone/>
              <a:defRPr>
                <a:solidFill>
                  <a:schemeClr val="lt1"/>
                </a:solidFill>
              </a:defRPr>
            </a:lvl1pPr>
            <a:lvl2pPr marL="685800" indent="-228600">
              <a:lnSpc>
                <a:spcPct val="90000"/>
              </a:lnSpc>
              <a:spcBef>
                <a:spcPts val="500"/>
              </a:spcBef>
              <a:buFont typeface="Arial" panose="020B0604020202020204" pitchFamily="34" charset="0"/>
              <a:buChar char="•"/>
              <a:defRPr sz="2400">
                <a:solidFill>
                  <a:schemeClr val="lt1"/>
                </a:solidFill>
              </a:defRPr>
            </a:lvl2pPr>
            <a:lvl3pPr marL="1143000" indent="-228600">
              <a:lnSpc>
                <a:spcPct val="90000"/>
              </a:lnSpc>
              <a:spcBef>
                <a:spcPts val="500"/>
              </a:spcBef>
              <a:buFont typeface="Arial" panose="020B0604020202020204" pitchFamily="34" charset="0"/>
              <a:buChar char="•"/>
              <a:defRPr sz="2000">
                <a:solidFill>
                  <a:schemeClr val="lt1"/>
                </a:solidFill>
              </a:defRPr>
            </a:lvl3pPr>
            <a:lvl4pPr marL="1600200" indent="-228600">
              <a:lnSpc>
                <a:spcPct val="90000"/>
              </a:lnSpc>
              <a:spcBef>
                <a:spcPts val="500"/>
              </a:spcBef>
              <a:buFont typeface="Arial" panose="020B0604020202020204" pitchFamily="34" charset="0"/>
              <a:buChar char="•"/>
              <a:defRPr>
                <a:solidFill>
                  <a:schemeClr val="lt1"/>
                </a:solidFill>
              </a:defRPr>
            </a:lvl4pPr>
            <a:lvl5pPr marL="2057400" indent="-228600">
              <a:lnSpc>
                <a:spcPct val="90000"/>
              </a:lnSpc>
              <a:spcBef>
                <a:spcPts val="500"/>
              </a:spcBef>
              <a:buFont typeface="Arial" panose="020B0604020202020204" pitchFamily="34" charset="0"/>
              <a:buChar char="•"/>
              <a:defRPr>
                <a:solidFill>
                  <a:schemeClr val="lt1"/>
                </a:solidFill>
              </a:defRPr>
            </a:lvl5pPr>
            <a:lvl6pPr marL="2514600" indent="-228600">
              <a:lnSpc>
                <a:spcPct val="90000"/>
              </a:lnSpc>
              <a:spcBef>
                <a:spcPts val="500"/>
              </a:spcBef>
              <a:buFont typeface="Arial" panose="020B0604020202020204" pitchFamily="34" charset="0"/>
              <a:buChar char="•"/>
              <a:defRPr>
                <a:solidFill>
                  <a:schemeClr val="lt1"/>
                </a:solidFill>
              </a:defRPr>
            </a:lvl6pPr>
            <a:lvl7pPr marL="2971800" indent="-228600">
              <a:lnSpc>
                <a:spcPct val="90000"/>
              </a:lnSpc>
              <a:spcBef>
                <a:spcPts val="500"/>
              </a:spcBef>
              <a:buFont typeface="Arial" panose="020B0604020202020204" pitchFamily="34" charset="0"/>
              <a:buChar char="•"/>
              <a:defRPr>
                <a:solidFill>
                  <a:schemeClr val="lt1"/>
                </a:solidFill>
              </a:defRPr>
            </a:lvl7pPr>
            <a:lvl8pPr marL="3429000" indent="-228600">
              <a:lnSpc>
                <a:spcPct val="90000"/>
              </a:lnSpc>
              <a:spcBef>
                <a:spcPts val="500"/>
              </a:spcBef>
              <a:buFont typeface="Arial" panose="020B0604020202020204" pitchFamily="34" charset="0"/>
              <a:buChar char="•"/>
              <a:defRPr>
                <a:solidFill>
                  <a:schemeClr val="lt1"/>
                </a:solidFill>
              </a:defRPr>
            </a:lvl8pPr>
            <a:lvl9pPr marL="3886200" indent="-228600">
              <a:lnSpc>
                <a:spcPct val="90000"/>
              </a:lnSpc>
              <a:spcBef>
                <a:spcPts val="500"/>
              </a:spcBef>
              <a:buFont typeface="Arial" panose="020B0604020202020204" pitchFamily="34" charset="0"/>
              <a:buChar char="•"/>
              <a:defRPr>
                <a:solidFill>
                  <a:schemeClr val="lt1"/>
                </a:solidFill>
              </a:defRPr>
            </a:lvl9pPr>
          </a:lstStyle>
          <a:p>
            <a:r>
              <a:rPr lang="es-ES" dirty="0"/>
              <a:t>DESARROLLO DE UNA RELACIÓN DE TRABAJO CONSTRUCTIVA (DENTRO DE LA INDEPENDENCIA</a:t>
            </a:r>
          </a:p>
        </p:txBody>
      </p:sp>
      <p:sp>
        <p:nvSpPr>
          <p:cNvPr id="15" name="CuadroTexto 14"/>
          <p:cNvSpPr txBox="1"/>
          <p:nvPr/>
        </p:nvSpPr>
        <p:spPr>
          <a:xfrm>
            <a:off x="5777712" y="3829723"/>
            <a:ext cx="5017061" cy="5909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defPPr>
              <a:defRPr lang="es-ES"/>
            </a:defPPr>
            <a:lvl1pPr indent="0" algn="just">
              <a:lnSpc>
                <a:spcPct val="90000"/>
              </a:lnSpc>
              <a:spcBef>
                <a:spcPts val="1000"/>
              </a:spcBef>
              <a:buFont typeface="Arial" panose="020B0604020202020204" pitchFamily="34" charset="0"/>
              <a:buNone/>
              <a:defRPr>
                <a:solidFill>
                  <a:schemeClr val="lt1"/>
                </a:solidFill>
              </a:defRPr>
            </a:lvl1pPr>
            <a:lvl2pPr marL="685800" indent="-228600">
              <a:lnSpc>
                <a:spcPct val="90000"/>
              </a:lnSpc>
              <a:spcBef>
                <a:spcPts val="500"/>
              </a:spcBef>
              <a:buFont typeface="Arial" panose="020B0604020202020204" pitchFamily="34" charset="0"/>
              <a:buChar char="•"/>
              <a:defRPr sz="2400">
                <a:solidFill>
                  <a:schemeClr val="lt1"/>
                </a:solidFill>
              </a:defRPr>
            </a:lvl2pPr>
            <a:lvl3pPr marL="1143000" indent="-228600">
              <a:lnSpc>
                <a:spcPct val="90000"/>
              </a:lnSpc>
              <a:spcBef>
                <a:spcPts val="500"/>
              </a:spcBef>
              <a:buFont typeface="Arial" panose="020B0604020202020204" pitchFamily="34" charset="0"/>
              <a:buChar char="•"/>
              <a:defRPr sz="2000">
                <a:solidFill>
                  <a:schemeClr val="lt1"/>
                </a:solidFill>
              </a:defRPr>
            </a:lvl3pPr>
            <a:lvl4pPr marL="1600200" indent="-228600">
              <a:lnSpc>
                <a:spcPct val="90000"/>
              </a:lnSpc>
              <a:spcBef>
                <a:spcPts val="500"/>
              </a:spcBef>
              <a:buFont typeface="Arial" panose="020B0604020202020204" pitchFamily="34" charset="0"/>
              <a:buChar char="•"/>
              <a:defRPr>
                <a:solidFill>
                  <a:schemeClr val="lt1"/>
                </a:solidFill>
              </a:defRPr>
            </a:lvl4pPr>
            <a:lvl5pPr marL="2057400" indent="-228600">
              <a:lnSpc>
                <a:spcPct val="90000"/>
              </a:lnSpc>
              <a:spcBef>
                <a:spcPts val="500"/>
              </a:spcBef>
              <a:buFont typeface="Arial" panose="020B0604020202020204" pitchFamily="34" charset="0"/>
              <a:buChar char="•"/>
              <a:defRPr>
                <a:solidFill>
                  <a:schemeClr val="lt1"/>
                </a:solidFill>
              </a:defRPr>
            </a:lvl5pPr>
            <a:lvl6pPr marL="2514600" indent="-228600">
              <a:lnSpc>
                <a:spcPct val="90000"/>
              </a:lnSpc>
              <a:spcBef>
                <a:spcPts val="500"/>
              </a:spcBef>
              <a:buFont typeface="Arial" panose="020B0604020202020204" pitchFamily="34" charset="0"/>
              <a:buChar char="•"/>
              <a:defRPr>
                <a:solidFill>
                  <a:schemeClr val="lt1"/>
                </a:solidFill>
              </a:defRPr>
            </a:lvl6pPr>
            <a:lvl7pPr marL="2971800" indent="-228600">
              <a:lnSpc>
                <a:spcPct val="90000"/>
              </a:lnSpc>
              <a:spcBef>
                <a:spcPts val="500"/>
              </a:spcBef>
              <a:buFont typeface="Arial" panose="020B0604020202020204" pitchFamily="34" charset="0"/>
              <a:buChar char="•"/>
              <a:defRPr>
                <a:solidFill>
                  <a:schemeClr val="lt1"/>
                </a:solidFill>
              </a:defRPr>
            </a:lvl7pPr>
            <a:lvl8pPr marL="3429000" indent="-228600">
              <a:lnSpc>
                <a:spcPct val="90000"/>
              </a:lnSpc>
              <a:spcBef>
                <a:spcPts val="500"/>
              </a:spcBef>
              <a:buFont typeface="Arial" panose="020B0604020202020204" pitchFamily="34" charset="0"/>
              <a:buChar char="•"/>
              <a:defRPr>
                <a:solidFill>
                  <a:schemeClr val="lt1"/>
                </a:solidFill>
              </a:defRPr>
            </a:lvl8pPr>
            <a:lvl9pPr marL="3886200" indent="-228600">
              <a:lnSpc>
                <a:spcPct val="90000"/>
              </a:lnSpc>
              <a:spcBef>
                <a:spcPts val="500"/>
              </a:spcBef>
              <a:buFont typeface="Arial" panose="020B0604020202020204" pitchFamily="34" charset="0"/>
              <a:buChar char="•"/>
              <a:defRPr>
                <a:solidFill>
                  <a:schemeClr val="lt1"/>
                </a:solidFill>
              </a:defRPr>
            </a:lvl9pPr>
          </a:lstStyle>
          <a:p>
            <a:r>
              <a:rPr lang="es-ES" dirty="0"/>
              <a:t>A LOS RGE: EL CUMPLIMIENTO DE SU RESPONSABILIDAD DE SUPERVISAR LOS EEFF</a:t>
            </a:r>
          </a:p>
        </p:txBody>
      </p:sp>
      <p:sp>
        <p:nvSpPr>
          <p:cNvPr id="16" name="Flecha derecha 15"/>
          <p:cNvSpPr/>
          <p:nvPr/>
        </p:nvSpPr>
        <p:spPr>
          <a:xfrm>
            <a:off x="3439115" y="2596183"/>
            <a:ext cx="1982549" cy="631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PORQUE FACILITA</a:t>
            </a:r>
            <a:endParaRPr lang="es-ES" dirty="0"/>
          </a:p>
        </p:txBody>
      </p:sp>
      <p:sp>
        <p:nvSpPr>
          <p:cNvPr id="17" name="CuadroTexto 16"/>
          <p:cNvSpPr txBox="1"/>
          <p:nvPr/>
        </p:nvSpPr>
        <p:spPr>
          <a:xfrm>
            <a:off x="1411713" y="5027131"/>
            <a:ext cx="9086517"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dirty="0" smtClean="0"/>
              <a:t>No debemos olvidar que también es importante la comunicación DIRECCIÓN-RGE, y que el modo en que se haga PUEDE AFECTAR A LA FORMA/MOMENTO DE REALIZACIÓN DE COMUNICACIÓN AUDITOR - RGE</a:t>
            </a:r>
            <a:endParaRPr lang="es-ES" dirty="0"/>
          </a:p>
        </p:txBody>
      </p:sp>
      <p:sp>
        <p:nvSpPr>
          <p:cNvPr id="2" name="Marcador de número de diapositiva 1"/>
          <p:cNvSpPr>
            <a:spLocks noGrp="1"/>
          </p:cNvSpPr>
          <p:nvPr>
            <p:ph type="sldNum" sz="quarter" idx="12"/>
          </p:nvPr>
        </p:nvSpPr>
        <p:spPr/>
        <p:txBody>
          <a:bodyPr/>
          <a:lstStyle/>
          <a:p>
            <a:fld id="{D4BC23FD-7E1A-48C8-ADD2-663FC38AE843}" type="slidenum">
              <a:rPr lang="es-ES" smtClean="0"/>
              <a:t>71</a:t>
            </a:fld>
            <a:endParaRPr lang="es-ES"/>
          </a:p>
        </p:txBody>
      </p:sp>
    </p:spTree>
    <p:extLst>
      <p:ext uri="{BB962C8B-B14F-4D97-AF65-F5344CB8AC3E}">
        <p14:creationId xmlns:p14="http://schemas.microsoft.com/office/powerpoint/2010/main" val="288440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3842"/>
          </a:xfrm>
        </p:spPr>
        <p:txBody>
          <a:bodyPr>
            <a:normAutofit fontScale="90000"/>
          </a:bodyPr>
          <a:lstStyle/>
          <a:p>
            <a:r>
              <a:rPr lang="es-ES" b="1" dirty="0" smtClean="0"/>
              <a:t/>
            </a:r>
            <a:br>
              <a:rPr lang="es-ES" b="1" dirty="0" smtClean="0"/>
            </a:br>
            <a:endParaRPr lang="es-ES" b="1" dirty="0"/>
          </a:p>
        </p:txBody>
      </p:sp>
      <p:sp>
        <p:nvSpPr>
          <p:cNvPr id="3" name="Marcador de contenido 2"/>
          <p:cNvSpPr>
            <a:spLocks noGrp="1"/>
          </p:cNvSpPr>
          <p:nvPr>
            <p:ph idx="1"/>
          </p:nvPr>
        </p:nvSpPr>
        <p:spPr>
          <a:xfrm>
            <a:off x="376954" y="195192"/>
            <a:ext cx="10515600" cy="583842"/>
          </a:xfrm>
        </p:spPr>
        <p:txBody>
          <a:bodyPr>
            <a:normAutofit lnSpcReduction="10000"/>
          </a:bodyPr>
          <a:lstStyle/>
          <a:p>
            <a:pPr marL="0" indent="0">
              <a:buNone/>
            </a:pPr>
            <a:r>
              <a:rPr lang="es-ES" sz="3600" b="1" i="1" dirty="0" smtClean="0"/>
              <a:t>Objetivos del auditor</a:t>
            </a:r>
          </a:p>
          <a:p>
            <a:pPr marL="0" indent="0" algn="ctr">
              <a:buNone/>
            </a:pPr>
            <a:endParaRPr lang="es-ES" sz="3600" b="1" i="1" dirty="0"/>
          </a:p>
          <a:p>
            <a:pPr marL="0" indent="0" algn="ctr">
              <a:buNone/>
            </a:pPr>
            <a:endParaRPr lang="es-ES" sz="3600" b="1" i="1" dirty="0" smtClean="0"/>
          </a:p>
          <a:p>
            <a:pPr marL="0" indent="0" algn="ctr">
              <a:buNone/>
            </a:pPr>
            <a:endParaRPr lang="es-ES" sz="3600" b="1" i="1" dirty="0"/>
          </a:p>
          <a:p>
            <a:pPr marL="0" indent="0" algn="ctr">
              <a:buNone/>
            </a:pPr>
            <a:endParaRPr lang="es-ES" sz="3600" b="1" i="1"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graphicFrame>
        <p:nvGraphicFramePr>
          <p:cNvPr id="13" name="Diagrama 12"/>
          <p:cNvGraphicFramePr/>
          <p:nvPr>
            <p:extLst/>
          </p:nvPr>
        </p:nvGraphicFramePr>
        <p:xfrm>
          <a:off x="389316" y="695390"/>
          <a:ext cx="1096448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uadroTexto 13"/>
          <p:cNvSpPr txBox="1"/>
          <p:nvPr/>
        </p:nvSpPr>
        <p:spPr>
          <a:xfrm>
            <a:off x="243443" y="6292691"/>
            <a:ext cx="2468070" cy="246221"/>
          </a:xfrm>
          <a:prstGeom prst="rect">
            <a:avLst/>
          </a:prstGeom>
          <a:noFill/>
        </p:spPr>
        <p:txBody>
          <a:bodyPr wrap="square" rtlCol="0">
            <a:spAutoFit/>
          </a:bodyPr>
          <a:lstStyle/>
          <a:p>
            <a:r>
              <a:rPr lang="es-ES" sz="1000" dirty="0" smtClean="0"/>
              <a:t>(NIA-ES 260 (Revisada), párr. </a:t>
            </a:r>
            <a:r>
              <a:rPr lang="es-ES" sz="1000" dirty="0"/>
              <a:t>9</a:t>
            </a:r>
            <a:r>
              <a:rPr lang="es-ES" sz="1000" dirty="0" smtClean="0"/>
              <a:t>)</a:t>
            </a:r>
            <a:endParaRPr lang="es-ES" sz="1000"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72</a:t>
            </a:fld>
            <a:endParaRPr lang="es-ES"/>
          </a:p>
        </p:txBody>
      </p:sp>
    </p:spTree>
    <p:extLst>
      <p:ext uri="{BB962C8B-B14F-4D97-AF65-F5344CB8AC3E}">
        <p14:creationId xmlns:p14="http://schemas.microsoft.com/office/powerpoint/2010/main" val="1687132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graphicFrame>
        <p:nvGraphicFramePr>
          <p:cNvPr id="9" name="Diagrama 8"/>
          <p:cNvGraphicFramePr/>
          <p:nvPr>
            <p:extLst/>
          </p:nvPr>
        </p:nvGraphicFramePr>
        <p:xfrm>
          <a:off x="838200" y="499351"/>
          <a:ext cx="1008177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243443" y="6292691"/>
            <a:ext cx="2468070" cy="246221"/>
          </a:xfrm>
          <a:prstGeom prst="rect">
            <a:avLst/>
          </a:prstGeom>
          <a:noFill/>
        </p:spPr>
        <p:txBody>
          <a:bodyPr wrap="square" rtlCol="0">
            <a:spAutoFit/>
          </a:bodyPr>
          <a:lstStyle/>
          <a:p>
            <a:r>
              <a:rPr lang="es-ES" sz="1000" dirty="0" smtClean="0"/>
              <a:t>(NIA-ES 260 (Revisada), párr. 10)</a:t>
            </a:r>
            <a:endParaRPr lang="es-ES" sz="1000" dirty="0"/>
          </a:p>
        </p:txBody>
      </p:sp>
      <p:sp>
        <p:nvSpPr>
          <p:cNvPr id="2" name="Marcador de número de diapositiva 1"/>
          <p:cNvSpPr>
            <a:spLocks noGrp="1"/>
          </p:cNvSpPr>
          <p:nvPr>
            <p:ph type="sldNum" sz="quarter" idx="12"/>
          </p:nvPr>
        </p:nvSpPr>
        <p:spPr/>
        <p:txBody>
          <a:bodyPr/>
          <a:lstStyle/>
          <a:p>
            <a:fld id="{D4BC23FD-7E1A-48C8-ADD2-663FC38AE843}" type="slidenum">
              <a:rPr lang="es-ES" smtClean="0"/>
              <a:t>73</a:t>
            </a:fld>
            <a:endParaRPr lang="es-ES"/>
          </a:p>
        </p:txBody>
      </p:sp>
    </p:spTree>
    <p:extLst>
      <p:ext uri="{BB962C8B-B14F-4D97-AF65-F5344CB8AC3E}">
        <p14:creationId xmlns:p14="http://schemas.microsoft.com/office/powerpoint/2010/main" val="25943351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0175" y="154732"/>
            <a:ext cx="10515600" cy="1325563"/>
          </a:xfrm>
        </p:spPr>
        <p:txBody>
          <a:bodyPr>
            <a:normAutofit/>
          </a:bodyPr>
          <a:lstStyle/>
          <a:p>
            <a:r>
              <a:rPr lang="es-ES" b="1" dirty="0" smtClean="0"/>
              <a:t/>
            </a:r>
            <a:br>
              <a:rPr lang="es-ES" b="1" dirty="0" smtClean="0"/>
            </a:br>
            <a:r>
              <a:rPr lang="es-ES" b="1" i="1" dirty="0" smtClean="0">
                <a:effectLst>
                  <a:outerShdw blurRad="38100" dist="38100" dir="2700000" algn="tl">
                    <a:srgbClr val="000000">
                      <a:alpha val="43137"/>
                    </a:srgbClr>
                  </a:outerShdw>
                </a:effectLst>
              </a:rPr>
              <a:t>Requerimientos</a:t>
            </a:r>
            <a:endParaRPr lang="es-ES" b="1" i="1" dirty="0">
              <a:effectLst>
                <a:outerShdw blurRad="38100" dist="38100" dir="2700000" algn="tl">
                  <a:srgbClr val="000000">
                    <a:alpha val="43137"/>
                  </a:srgbClr>
                </a:outerShdw>
              </a:effectLst>
            </a:endParaRPr>
          </a:p>
        </p:txBody>
      </p:sp>
      <p:graphicFrame>
        <p:nvGraphicFramePr>
          <p:cNvPr id="9" name="Marcador de contenido 8"/>
          <p:cNvGraphicFramePr>
            <a:graphicFrameLocks noGrp="1"/>
          </p:cNvGraphicFramePr>
          <p:nvPr>
            <p:ph idx="1"/>
            <p:extLst/>
          </p:nvPr>
        </p:nvGraphicFramePr>
        <p:xfrm>
          <a:off x="838200" y="138865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243443" y="6292691"/>
            <a:ext cx="2468070" cy="246221"/>
          </a:xfrm>
          <a:prstGeom prst="rect">
            <a:avLst/>
          </a:prstGeom>
          <a:noFill/>
        </p:spPr>
        <p:txBody>
          <a:bodyPr wrap="square" rtlCol="0">
            <a:spAutoFit/>
          </a:bodyPr>
          <a:lstStyle/>
          <a:p>
            <a:r>
              <a:rPr lang="es-ES" sz="1000" dirty="0" smtClean="0"/>
              <a:t>(NIA-ES 260 (Revisada), párr. 11-13)</a:t>
            </a:r>
            <a:endParaRPr lang="es-ES" sz="1000" dirty="0"/>
          </a:p>
        </p:txBody>
      </p:sp>
      <p:sp>
        <p:nvSpPr>
          <p:cNvPr id="3" name="Marcador de número de diapositiva 2"/>
          <p:cNvSpPr>
            <a:spLocks noGrp="1"/>
          </p:cNvSpPr>
          <p:nvPr>
            <p:ph type="sldNum" sz="quarter" idx="12"/>
          </p:nvPr>
        </p:nvSpPr>
        <p:spPr/>
        <p:txBody>
          <a:bodyPr/>
          <a:lstStyle/>
          <a:p>
            <a:fld id="{D4BC23FD-7E1A-48C8-ADD2-663FC38AE843}" type="slidenum">
              <a:rPr lang="es-ES" smtClean="0"/>
              <a:t>74</a:t>
            </a:fld>
            <a:endParaRPr lang="es-ES"/>
          </a:p>
        </p:txBody>
      </p:sp>
    </p:spTree>
    <p:extLst>
      <p:ext uri="{BB962C8B-B14F-4D97-AF65-F5344CB8AC3E}">
        <p14:creationId xmlns:p14="http://schemas.microsoft.com/office/powerpoint/2010/main" val="36547739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0175" y="154732"/>
            <a:ext cx="10515600" cy="1325563"/>
          </a:xfrm>
        </p:spPr>
        <p:txBody>
          <a:bodyPr>
            <a:normAutofit/>
          </a:bodyPr>
          <a:lstStyle/>
          <a:p>
            <a:r>
              <a:rPr lang="es-ES" b="1" dirty="0" smtClean="0"/>
              <a:t/>
            </a:r>
            <a:br>
              <a:rPr lang="es-ES" b="1" dirty="0" smtClean="0"/>
            </a:br>
            <a:r>
              <a:rPr lang="es-ES" b="1" i="1" dirty="0" smtClean="0">
                <a:effectLst>
                  <a:outerShdw blurRad="38100" dist="38100" dir="2700000" algn="tl">
                    <a:srgbClr val="000000">
                      <a:alpha val="43137"/>
                    </a:srgbClr>
                  </a:outerShdw>
                </a:effectLst>
              </a:rPr>
              <a:t>Requerimientos</a:t>
            </a:r>
            <a:endParaRPr lang="es-ES" b="1" i="1" dirty="0">
              <a:effectLst>
                <a:outerShdw blurRad="38100" dist="38100" dir="2700000" algn="tl">
                  <a:srgbClr val="000000">
                    <a:alpha val="43137"/>
                  </a:srgbClr>
                </a:outerShdw>
              </a:effectLst>
            </a:endParaRPr>
          </a:p>
        </p:txBody>
      </p:sp>
      <p:graphicFrame>
        <p:nvGraphicFramePr>
          <p:cNvPr id="9" name="Marcador de contenido 8"/>
          <p:cNvGraphicFramePr>
            <a:graphicFrameLocks noGrp="1"/>
          </p:cNvGraphicFramePr>
          <p:nvPr>
            <p:ph idx="1"/>
            <p:extLst/>
          </p:nvPr>
        </p:nvGraphicFramePr>
        <p:xfrm>
          <a:off x="660175" y="135628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243443" y="6292691"/>
            <a:ext cx="2468070" cy="246221"/>
          </a:xfrm>
          <a:prstGeom prst="rect">
            <a:avLst/>
          </a:prstGeom>
          <a:noFill/>
        </p:spPr>
        <p:txBody>
          <a:bodyPr wrap="square" rtlCol="0">
            <a:spAutoFit/>
          </a:bodyPr>
          <a:lstStyle/>
          <a:p>
            <a:r>
              <a:rPr lang="es-ES" sz="1000" dirty="0" smtClean="0"/>
              <a:t>(NIA-ES 260 (Revisada), párr. 11-13)</a:t>
            </a:r>
            <a:endParaRPr lang="es-ES" sz="1000" dirty="0"/>
          </a:p>
        </p:txBody>
      </p:sp>
      <p:sp>
        <p:nvSpPr>
          <p:cNvPr id="3" name="CuadroTexto 2"/>
          <p:cNvSpPr txBox="1"/>
          <p:nvPr/>
        </p:nvSpPr>
        <p:spPr>
          <a:xfrm>
            <a:off x="1310910" y="5470216"/>
            <a:ext cx="8990251" cy="369332"/>
          </a:xfrm>
          <a:prstGeom prst="rect">
            <a:avLst/>
          </a:prstGeom>
          <a:noFill/>
        </p:spPr>
        <p:txBody>
          <a:bodyPr wrap="square" rtlCol="0">
            <a:spAutoFit/>
          </a:bodyPr>
          <a:lstStyle/>
          <a:p>
            <a:pPr algn="ctr"/>
            <a:r>
              <a:rPr lang="es-ES" i="1" dirty="0" smtClean="0">
                <a:solidFill>
                  <a:srgbClr val="0070C0"/>
                </a:solidFill>
              </a:rPr>
              <a:t>Ahora vamos a ver cada una de estas cuatro cuestiones…</a:t>
            </a:r>
            <a:endParaRPr lang="es-ES" i="1" dirty="0">
              <a:solidFill>
                <a:srgbClr val="0070C0"/>
              </a:solidFill>
            </a:endParaRPr>
          </a:p>
        </p:txBody>
      </p:sp>
      <p:sp>
        <p:nvSpPr>
          <p:cNvPr id="6" name="Marcador de número de diapositiva 5"/>
          <p:cNvSpPr>
            <a:spLocks noGrp="1"/>
          </p:cNvSpPr>
          <p:nvPr>
            <p:ph type="sldNum" sz="quarter" idx="12"/>
          </p:nvPr>
        </p:nvSpPr>
        <p:spPr/>
        <p:txBody>
          <a:bodyPr/>
          <a:lstStyle/>
          <a:p>
            <a:fld id="{D4BC23FD-7E1A-48C8-ADD2-663FC38AE843}" type="slidenum">
              <a:rPr lang="es-ES" smtClean="0"/>
              <a:t>75</a:t>
            </a:fld>
            <a:endParaRPr lang="es-ES"/>
          </a:p>
        </p:txBody>
      </p:sp>
    </p:spTree>
    <p:extLst>
      <p:ext uri="{BB962C8B-B14F-4D97-AF65-F5344CB8AC3E}">
        <p14:creationId xmlns:p14="http://schemas.microsoft.com/office/powerpoint/2010/main" val="5404529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0175" y="154732"/>
            <a:ext cx="10515600" cy="1325563"/>
          </a:xfrm>
        </p:spPr>
        <p:txBody>
          <a:bodyPr>
            <a:normAutofit/>
          </a:bodyPr>
          <a:lstStyle/>
          <a:p>
            <a:r>
              <a:rPr lang="es-ES" b="1" dirty="0" smtClean="0"/>
              <a:t/>
            </a:r>
            <a:br>
              <a:rPr lang="es-ES" b="1" dirty="0" smtClean="0"/>
            </a:br>
            <a:r>
              <a:rPr lang="es-ES" b="1" i="1" dirty="0" smtClean="0">
                <a:effectLst>
                  <a:outerShdw blurRad="38100" dist="38100" dir="2700000" algn="tl">
                    <a:srgbClr val="000000">
                      <a:alpha val="43137"/>
                    </a:srgbClr>
                  </a:outerShdw>
                </a:effectLst>
              </a:rPr>
              <a:t>Requerimientos</a:t>
            </a:r>
            <a:endParaRPr lang="es-ES" b="1" i="1" dirty="0">
              <a:effectLst>
                <a:outerShdw blurRad="38100" dist="38100" dir="2700000" algn="tl">
                  <a:srgbClr val="000000">
                    <a:alpha val="43137"/>
                  </a:srgbClr>
                </a:outerShdw>
              </a:effectLst>
            </a:endParaRPr>
          </a:p>
        </p:txBody>
      </p:sp>
      <p:graphicFrame>
        <p:nvGraphicFramePr>
          <p:cNvPr id="9" name="Marcador de contenido 8"/>
          <p:cNvGraphicFramePr>
            <a:graphicFrameLocks noGrp="1"/>
          </p:cNvGraphicFramePr>
          <p:nvPr>
            <p:ph idx="1"/>
            <p:extLst/>
          </p:nvPr>
        </p:nvGraphicFramePr>
        <p:xfrm>
          <a:off x="660175" y="148029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243443" y="6292691"/>
            <a:ext cx="2468070" cy="246221"/>
          </a:xfrm>
          <a:prstGeom prst="rect">
            <a:avLst/>
          </a:prstGeom>
          <a:noFill/>
        </p:spPr>
        <p:txBody>
          <a:bodyPr wrap="square" rtlCol="0">
            <a:spAutoFit/>
          </a:bodyPr>
          <a:lstStyle/>
          <a:p>
            <a:r>
              <a:rPr lang="es-ES" sz="1000" dirty="0" smtClean="0"/>
              <a:t>(NIA-ES 260 (Revisada), párr. 14)</a:t>
            </a:r>
            <a:endParaRPr lang="es-ES" sz="1000" dirty="0"/>
          </a:p>
        </p:txBody>
      </p:sp>
      <p:sp>
        <p:nvSpPr>
          <p:cNvPr id="3" name="Marcador de número de diapositiva 2"/>
          <p:cNvSpPr>
            <a:spLocks noGrp="1"/>
          </p:cNvSpPr>
          <p:nvPr>
            <p:ph type="sldNum" sz="quarter" idx="12"/>
          </p:nvPr>
        </p:nvSpPr>
        <p:spPr/>
        <p:txBody>
          <a:bodyPr/>
          <a:lstStyle/>
          <a:p>
            <a:fld id="{D4BC23FD-7E1A-48C8-ADD2-663FC38AE843}" type="slidenum">
              <a:rPr lang="es-ES" smtClean="0"/>
              <a:t>76</a:t>
            </a:fld>
            <a:endParaRPr lang="es-ES"/>
          </a:p>
        </p:txBody>
      </p:sp>
    </p:spTree>
    <p:extLst>
      <p:ext uri="{BB962C8B-B14F-4D97-AF65-F5344CB8AC3E}">
        <p14:creationId xmlns:p14="http://schemas.microsoft.com/office/powerpoint/2010/main" val="5563180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0175" y="154732"/>
            <a:ext cx="10515600" cy="1325563"/>
          </a:xfrm>
        </p:spPr>
        <p:txBody>
          <a:bodyPr>
            <a:normAutofit/>
          </a:bodyPr>
          <a:lstStyle/>
          <a:p>
            <a:r>
              <a:rPr lang="es-ES" b="1" dirty="0" smtClean="0"/>
              <a:t/>
            </a:r>
            <a:br>
              <a:rPr lang="es-ES" b="1" dirty="0" smtClean="0"/>
            </a:br>
            <a:r>
              <a:rPr lang="es-ES" b="1" i="1" dirty="0" smtClean="0">
                <a:effectLst>
                  <a:outerShdw blurRad="38100" dist="38100" dir="2700000" algn="tl">
                    <a:srgbClr val="000000">
                      <a:alpha val="43137"/>
                    </a:srgbClr>
                  </a:outerShdw>
                </a:effectLst>
              </a:rPr>
              <a:t>Requerimientos</a:t>
            </a:r>
            <a:endParaRPr lang="es-ES" b="1" i="1" dirty="0">
              <a:effectLst>
                <a:outerShdw blurRad="38100" dist="38100" dir="2700000" algn="tl">
                  <a:srgbClr val="000000">
                    <a:alpha val="43137"/>
                  </a:srgbClr>
                </a:outerShdw>
              </a:effectLst>
            </a:endParaRPr>
          </a:p>
        </p:txBody>
      </p:sp>
      <p:graphicFrame>
        <p:nvGraphicFramePr>
          <p:cNvPr id="9" name="Marcador de contenido 8"/>
          <p:cNvGraphicFramePr>
            <a:graphicFrameLocks noGrp="1"/>
          </p:cNvGraphicFramePr>
          <p:nvPr>
            <p:ph idx="1"/>
            <p:extLst/>
          </p:nvPr>
        </p:nvGraphicFramePr>
        <p:xfrm>
          <a:off x="0" y="154732"/>
          <a:ext cx="12192000" cy="5721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243443" y="6292691"/>
            <a:ext cx="2468070" cy="246221"/>
          </a:xfrm>
          <a:prstGeom prst="rect">
            <a:avLst/>
          </a:prstGeom>
          <a:noFill/>
        </p:spPr>
        <p:txBody>
          <a:bodyPr wrap="square" rtlCol="0">
            <a:spAutoFit/>
          </a:bodyPr>
          <a:lstStyle/>
          <a:p>
            <a:r>
              <a:rPr lang="es-ES" sz="1000" dirty="0" smtClean="0"/>
              <a:t>(NIA-ES 260 (Revisada), párr. 15)</a:t>
            </a:r>
            <a:endParaRPr lang="es-ES" sz="1000" dirty="0"/>
          </a:p>
        </p:txBody>
      </p:sp>
      <p:sp>
        <p:nvSpPr>
          <p:cNvPr id="3" name="Marcador de número de diapositiva 2"/>
          <p:cNvSpPr>
            <a:spLocks noGrp="1"/>
          </p:cNvSpPr>
          <p:nvPr>
            <p:ph type="sldNum" sz="quarter" idx="12"/>
          </p:nvPr>
        </p:nvSpPr>
        <p:spPr/>
        <p:txBody>
          <a:bodyPr/>
          <a:lstStyle/>
          <a:p>
            <a:fld id="{D4BC23FD-7E1A-48C8-ADD2-663FC38AE843}" type="slidenum">
              <a:rPr lang="es-ES" smtClean="0"/>
              <a:t>77</a:t>
            </a:fld>
            <a:endParaRPr lang="es-ES"/>
          </a:p>
        </p:txBody>
      </p:sp>
    </p:spTree>
    <p:extLst>
      <p:ext uri="{BB962C8B-B14F-4D97-AF65-F5344CB8AC3E}">
        <p14:creationId xmlns:p14="http://schemas.microsoft.com/office/powerpoint/2010/main" val="6157958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0175" y="154732"/>
            <a:ext cx="10515600" cy="1325563"/>
          </a:xfrm>
        </p:spPr>
        <p:txBody>
          <a:bodyPr>
            <a:normAutofit/>
          </a:bodyPr>
          <a:lstStyle/>
          <a:p>
            <a:r>
              <a:rPr lang="es-ES" b="1" dirty="0" smtClean="0"/>
              <a:t/>
            </a:r>
            <a:br>
              <a:rPr lang="es-ES" b="1" dirty="0" smtClean="0"/>
            </a:br>
            <a:r>
              <a:rPr lang="es-ES" b="1" i="1" dirty="0" smtClean="0">
                <a:effectLst>
                  <a:outerShdw blurRad="38100" dist="38100" dir="2700000" algn="tl">
                    <a:srgbClr val="000000">
                      <a:alpha val="43137"/>
                    </a:srgbClr>
                  </a:outerShdw>
                </a:effectLst>
              </a:rPr>
              <a:t>Requerimientos</a:t>
            </a:r>
            <a:endParaRPr lang="es-ES" b="1" i="1" dirty="0">
              <a:effectLst>
                <a:outerShdw blurRad="38100" dist="38100" dir="2700000" algn="tl">
                  <a:srgbClr val="000000">
                    <a:alpha val="43137"/>
                  </a:srgbClr>
                </a:outerShdw>
              </a:effectLst>
            </a:endParaRPr>
          </a:p>
        </p:txBody>
      </p:sp>
      <p:graphicFrame>
        <p:nvGraphicFramePr>
          <p:cNvPr id="9" name="Marcador de contenido 8"/>
          <p:cNvGraphicFramePr>
            <a:graphicFrameLocks noGrp="1"/>
          </p:cNvGraphicFramePr>
          <p:nvPr>
            <p:ph idx="1"/>
            <p:extLst/>
          </p:nvPr>
        </p:nvGraphicFramePr>
        <p:xfrm>
          <a:off x="0" y="154732"/>
          <a:ext cx="12192000" cy="5721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243443" y="6292691"/>
            <a:ext cx="2468070" cy="246221"/>
          </a:xfrm>
          <a:prstGeom prst="rect">
            <a:avLst/>
          </a:prstGeom>
          <a:noFill/>
        </p:spPr>
        <p:txBody>
          <a:bodyPr wrap="square" rtlCol="0">
            <a:spAutoFit/>
          </a:bodyPr>
          <a:lstStyle/>
          <a:p>
            <a:r>
              <a:rPr lang="es-ES" sz="1000" dirty="0" smtClean="0"/>
              <a:t>(NIA-ES 260 (Revisada), párr. 15)</a:t>
            </a:r>
            <a:endParaRPr lang="es-ES" sz="1000" dirty="0"/>
          </a:p>
        </p:txBody>
      </p:sp>
      <p:sp>
        <p:nvSpPr>
          <p:cNvPr id="3" name="Marcador de número de diapositiva 2"/>
          <p:cNvSpPr>
            <a:spLocks noGrp="1"/>
          </p:cNvSpPr>
          <p:nvPr>
            <p:ph type="sldNum" sz="quarter" idx="12"/>
          </p:nvPr>
        </p:nvSpPr>
        <p:spPr/>
        <p:txBody>
          <a:bodyPr/>
          <a:lstStyle/>
          <a:p>
            <a:fld id="{D4BC23FD-7E1A-48C8-ADD2-663FC38AE843}" type="slidenum">
              <a:rPr lang="es-ES" smtClean="0"/>
              <a:t>78</a:t>
            </a:fld>
            <a:endParaRPr lang="es-ES"/>
          </a:p>
        </p:txBody>
      </p:sp>
    </p:spTree>
    <p:extLst>
      <p:ext uri="{BB962C8B-B14F-4D97-AF65-F5344CB8AC3E}">
        <p14:creationId xmlns:p14="http://schemas.microsoft.com/office/powerpoint/2010/main" val="13504762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659" y="88231"/>
            <a:ext cx="10515600" cy="1325563"/>
          </a:xfrm>
        </p:spPr>
        <p:txBody>
          <a:bodyPr>
            <a:normAutofit/>
          </a:bodyPr>
          <a:lstStyle/>
          <a:p>
            <a:r>
              <a:rPr lang="es-ES" b="1" i="1" dirty="0" smtClean="0">
                <a:effectLst>
                  <a:outerShdw blurRad="38100" dist="38100" dir="2700000" algn="tl">
                    <a:srgbClr val="000000">
                      <a:alpha val="43137"/>
                    </a:srgbClr>
                  </a:outerShdw>
                </a:effectLst>
              </a:rPr>
              <a:t>Requerimientos</a:t>
            </a:r>
            <a:endParaRPr lang="es-ES" b="1" i="1" dirty="0">
              <a:effectLst>
                <a:outerShdw blurRad="38100" dist="38100" dir="2700000" algn="tl">
                  <a:srgbClr val="000000">
                    <a:alpha val="43137"/>
                  </a:srgbClr>
                </a:outerShdw>
              </a:effectLst>
            </a:endParaRP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3237479909"/>
              </p:ext>
            </p:extLst>
          </p:nvPr>
        </p:nvGraphicFramePr>
        <p:xfrm>
          <a:off x="676801" y="407791"/>
          <a:ext cx="12192000" cy="5721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10" name="CuadroTexto 9"/>
          <p:cNvSpPr txBox="1"/>
          <p:nvPr/>
        </p:nvSpPr>
        <p:spPr>
          <a:xfrm>
            <a:off x="243443" y="6292691"/>
            <a:ext cx="2468070" cy="246221"/>
          </a:xfrm>
          <a:prstGeom prst="rect">
            <a:avLst/>
          </a:prstGeom>
          <a:noFill/>
        </p:spPr>
        <p:txBody>
          <a:bodyPr wrap="square" rtlCol="0">
            <a:spAutoFit/>
          </a:bodyPr>
          <a:lstStyle/>
          <a:p>
            <a:r>
              <a:rPr lang="es-ES" sz="1000" dirty="0" smtClean="0"/>
              <a:t>(NIA-ES 260 (Revisada), párr. 17)</a:t>
            </a:r>
            <a:endParaRPr lang="es-ES" sz="1000" dirty="0"/>
          </a:p>
        </p:txBody>
      </p:sp>
      <p:sp>
        <p:nvSpPr>
          <p:cNvPr id="3" name="CuadroTexto 2"/>
          <p:cNvSpPr txBox="1"/>
          <p:nvPr/>
        </p:nvSpPr>
        <p:spPr>
          <a:xfrm>
            <a:off x="152939" y="1030861"/>
            <a:ext cx="3431023" cy="1200329"/>
          </a:xfrm>
          <a:prstGeom prst="rect">
            <a:avLst/>
          </a:prstGeom>
          <a:noFill/>
        </p:spPr>
        <p:txBody>
          <a:bodyPr wrap="square" rtlCol="0">
            <a:spAutoFit/>
          </a:bodyPr>
          <a:lstStyle/>
          <a:p>
            <a:pPr algn="just"/>
            <a:r>
              <a:rPr lang="es-ES" dirty="0" smtClean="0"/>
              <a:t>(En este caso, para entidades cotizadas, en España EIP según art. 3.5 LAC; considerar art. 529 </a:t>
            </a:r>
            <a:r>
              <a:rPr lang="es-ES" dirty="0" err="1" smtClean="0"/>
              <a:t>quaterdecies</a:t>
            </a:r>
            <a:r>
              <a:rPr lang="es-ES" dirty="0" smtClean="0"/>
              <a:t>, apartado 4.e)</a:t>
            </a:r>
            <a:endParaRPr lang="es-ES" dirty="0"/>
          </a:p>
        </p:txBody>
      </p:sp>
      <p:sp>
        <p:nvSpPr>
          <p:cNvPr id="6" name="Marcador de número de diapositiva 5"/>
          <p:cNvSpPr>
            <a:spLocks noGrp="1"/>
          </p:cNvSpPr>
          <p:nvPr>
            <p:ph type="sldNum" sz="quarter" idx="12"/>
          </p:nvPr>
        </p:nvSpPr>
        <p:spPr/>
        <p:txBody>
          <a:bodyPr/>
          <a:lstStyle/>
          <a:p>
            <a:fld id="{D4BC23FD-7E1A-48C8-ADD2-663FC38AE843}" type="slidenum">
              <a:rPr lang="es-ES" smtClean="0"/>
              <a:t>79</a:t>
            </a:fld>
            <a:endParaRPr lang="es-ES"/>
          </a:p>
        </p:txBody>
      </p:sp>
    </p:spTree>
    <p:extLst>
      <p:ext uri="{BB962C8B-B14F-4D97-AF65-F5344CB8AC3E}">
        <p14:creationId xmlns:p14="http://schemas.microsoft.com/office/powerpoint/2010/main" val="931190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r>
              <a:rPr lang="es-ES" b="1" dirty="0" smtClean="0"/>
              <a:t>Comentario de cambios interesantes</a:t>
            </a:r>
            <a:endParaRPr lang="es-ES" b="1" dirty="0"/>
          </a:p>
        </p:txBody>
      </p:sp>
      <p:sp>
        <p:nvSpPr>
          <p:cNvPr id="3" name="Marcador de contenido 2"/>
          <p:cNvSpPr>
            <a:spLocks noGrp="1"/>
          </p:cNvSpPr>
          <p:nvPr>
            <p:ph idx="1"/>
          </p:nvPr>
        </p:nvSpPr>
        <p:spPr/>
        <p:txBody>
          <a:bodyPr>
            <a:normAutofit/>
          </a:bodyPr>
          <a:lstStyle/>
          <a:p>
            <a:pPr marL="514350" indent="-514350" algn="just">
              <a:buAutoNum type="alphaLcParenR"/>
            </a:pPr>
            <a:endParaRPr lang="es-ES" dirty="0" smtClean="0"/>
          </a:p>
          <a:p>
            <a:pPr marL="514350" indent="-514350" algn="just">
              <a:buAutoNum type="alphaLcParenR"/>
            </a:pPr>
            <a:r>
              <a:rPr lang="es-ES" dirty="0" smtClean="0"/>
              <a:t>La “Opinión” y los “Fundamentos” de la misma se priorizan y se colocan al principio del informe.</a:t>
            </a:r>
          </a:p>
          <a:p>
            <a:pPr marL="514350" indent="-514350" algn="just">
              <a:buAutoNum type="alphaLcParenR"/>
            </a:pPr>
            <a:endParaRPr lang="es-ES" dirty="0" smtClean="0"/>
          </a:p>
          <a:p>
            <a:pPr marL="514350" indent="-514350" algn="just">
              <a:buAutoNum type="alphaLcParenR"/>
            </a:pPr>
            <a:r>
              <a:rPr lang="es-ES" dirty="0" smtClean="0"/>
              <a:t>La incertidumbre relacionada con el principio de empresa en funcionamiento pasa a tener una </a:t>
            </a:r>
            <a:r>
              <a:rPr lang="es-ES" u="sng" dirty="0" smtClean="0"/>
              <a:t>sección separada </a:t>
            </a:r>
            <a:r>
              <a:rPr lang="es-ES" dirty="0" smtClean="0"/>
              <a:t>en el informe (NIA-ES 570, apdo. 22), siempre y cuando esté bien informada. Con la norma anterior, formaba parte de los párrafos de énfasis. Su contenido no presenta cambios de importancia. </a:t>
            </a:r>
          </a:p>
          <a:p>
            <a:pPr marL="514350" indent="-514350" algn="just">
              <a:buAutoNum type="alphaLcParenR"/>
            </a:pPr>
            <a:endParaRPr lang="es-ES" dirty="0" smtClean="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5" name="Marcador de número de diapositiva 4"/>
          <p:cNvSpPr>
            <a:spLocks noGrp="1"/>
          </p:cNvSpPr>
          <p:nvPr>
            <p:ph type="sldNum" sz="quarter" idx="12"/>
          </p:nvPr>
        </p:nvSpPr>
        <p:spPr/>
        <p:txBody>
          <a:bodyPr/>
          <a:lstStyle/>
          <a:p>
            <a:fld id="{D4BC23FD-7E1A-48C8-ADD2-663FC38AE843}" type="slidenum">
              <a:rPr lang="es-ES" smtClean="0"/>
              <a:t>8</a:t>
            </a:fld>
            <a:endParaRPr lang="es-ES"/>
          </a:p>
        </p:txBody>
      </p:sp>
    </p:spTree>
    <p:extLst>
      <p:ext uri="{BB962C8B-B14F-4D97-AF65-F5344CB8AC3E}">
        <p14:creationId xmlns:p14="http://schemas.microsoft.com/office/powerpoint/2010/main" val="699524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942" y="170305"/>
            <a:ext cx="3418885" cy="1325563"/>
          </a:xfrm>
        </p:spPr>
        <p:txBody>
          <a:bodyPr>
            <a:normAutofit fontScale="90000"/>
          </a:bodyPr>
          <a:lstStyle/>
          <a:p>
            <a:r>
              <a:rPr lang="es-ES" b="1" dirty="0" smtClean="0"/>
              <a:t/>
            </a:r>
            <a:br>
              <a:rPr lang="es-ES" b="1" dirty="0" smtClean="0"/>
            </a:br>
            <a:r>
              <a:rPr lang="es-ES" b="1" i="1" dirty="0" smtClean="0"/>
              <a:t>¿Cómo será el proceso de comunicación </a:t>
            </a:r>
            <a:br>
              <a:rPr lang="es-ES" b="1" i="1" dirty="0" smtClean="0"/>
            </a:br>
            <a:r>
              <a:rPr lang="es-ES" b="1" i="1" dirty="0" smtClean="0"/>
              <a:t>Auditor/RGE?</a:t>
            </a:r>
            <a:endParaRPr lang="es-ES" b="1" i="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graphicFrame>
        <p:nvGraphicFramePr>
          <p:cNvPr id="8" name="Diagrama 7"/>
          <p:cNvGraphicFramePr/>
          <p:nvPr>
            <p:extLst>
              <p:ext uri="{D42A27DB-BD31-4B8C-83A1-F6EECF244321}">
                <p14:modId xmlns:p14="http://schemas.microsoft.com/office/powerpoint/2010/main" val="1974112374"/>
              </p:ext>
            </p:extLst>
          </p:nvPr>
        </p:nvGraphicFramePr>
        <p:xfrm>
          <a:off x="781555" y="318560"/>
          <a:ext cx="11227025" cy="6919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558350" y="6292691"/>
            <a:ext cx="2468070" cy="246221"/>
          </a:xfrm>
          <a:prstGeom prst="rect">
            <a:avLst/>
          </a:prstGeom>
          <a:noFill/>
        </p:spPr>
        <p:txBody>
          <a:bodyPr wrap="square" rtlCol="0">
            <a:spAutoFit/>
          </a:bodyPr>
          <a:lstStyle/>
          <a:p>
            <a:r>
              <a:rPr lang="es-ES" sz="1000" dirty="0" smtClean="0"/>
              <a:t>(NIA-ES 260 (Revisada), párr. 18-22)</a:t>
            </a:r>
            <a:endParaRPr lang="es-ES" sz="1000" dirty="0"/>
          </a:p>
        </p:txBody>
      </p:sp>
      <p:sp>
        <p:nvSpPr>
          <p:cNvPr id="3" name="Marcador de número de diapositiva 2"/>
          <p:cNvSpPr>
            <a:spLocks noGrp="1"/>
          </p:cNvSpPr>
          <p:nvPr>
            <p:ph type="sldNum" sz="quarter" idx="12"/>
          </p:nvPr>
        </p:nvSpPr>
        <p:spPr/>
        <p:txBody>
          <a:bodyPr/>
          <a:lstStyle/>
          <a:p>
            <a:fld id="{D4BC23FD-7E1A-48C8-ADD2-663FC38AE843}" type="slidenum">
              <a:rPr lang="es-ES" smtClean="0"/>
              <a:t>80</a:t>
            </a:fld>
            <a:endParaRPr lang="es-ES"/>
          </a:p>
        </p:txBody>
      </p:sp>
    </p:spTree>
    <p:extLst>
      <p:ext uri="{BB962C8B-B14F-4D97-AF65-F5344CB8AC3E}">
        <p14:creationId xmlns:p14="http://schemas.microsoft.com/office/powerpoint/2010/main" val="25939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025" y="170305"/>
            <a:ext cx="10515600" cy="1325563"/>
          </a:xfrm>
        </p:spPr>
        <p:txBody>
          <a:bodyPr>
            <a:normAutofit/>
          </a:bodyPr>
          <a:lstStyle/>
          <a:p>
            <a:r>
              <a:rPr lang="es-ES" b="1" i="1" dirty="0" smtClean="0"/>
              <a:t>Documentación de las </a:t>
            </a:r>
            <a:br>
              <a:rPr lang="es-ES" b="1" i="1" dirty="0" smtClean="0"/>
            </a:br>
            <a:r>
              <a:rPr lang="es-ES" b="1" i="1" dirty="0" smtClean="0"/>
              <a:t>comunicaciones con RGE</a:t>
            </a:r>
            <a:endParaRPr lang="es-ES" b="1" i="1" dirty="0"/>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graphicFrame>
        <p:nvGraphicFramePr>
          <p:cNvPr id="8" name="Diagrama 7"/>
          <p:cNvGraphicFramePr/>
          <p:nvPr>
            <p:extLst>
              <p:ext uri="{D42A27DB-BD31-4B8C-83A1-F6EECF244321}">
                <p14:modId xmlns:p14="http://schemas.microsoft.com/office/powerpoint/2010/main" val="1395202032"/>
              </p:ext>
            </p:extLst>
          </p:nvPr>
        </p:nvGraphicFramePr>
        <p:xfrm>
          <a:off x="2888856" y="1731696"/>
          <a:ext cx="6773257" cy="4519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558350" y="6292691"/>
            <a:ext cx="2468070" cy="246221"/>
          </a:xfrm>
          <a:prstGeom prst="rect">
            <a:avLst/>
          </a:prstGeom>
          <a:noFill/>
        </p:spPr>
        <p:txBody>
          <a:bodyPr wrap="square" rtlCol="0">
            <a:spAutoFit/>
          </a:bodyPr>
          <a:lstStyle/>
          <a:p>
            <a:r>
              <a:rPr lang="es-ES" sz="1000" dirty="0" smtClean="0"/>
              <a:t>(NIA-ES 260 (Revisada), párr. 23)</a:t>
            </a:r>
            <a:endParaRPr lang="es-ES" sz="1000" dirty="0"/>
          </a:p>
        </p:txBody>
      </p:sp>
      <p:sp>
        <p:nvSpPr>
          <p:cNvPr id="3" name="Marcador de número de diapositiva 2"/>
          <p:cNvSpPr>
            <a:spLocks noGrp="1"/>
          </p:cNvSpPr>
          <p:nvPr>
            <p:ph type="sldNum" sz="quarter" idx="12"/>
          </p:nvPr>
        </p:nvSpPr>
        <p:spPr/>
        <p:txBody>
          <a:bodyPr/>
          <a:lstStyle/>
          <a:p>
            <a:fld id="{D4BC23FD-7E1A-48C8-ADD2-663FC38AE843}" type="slidenum">
              <a:rPr lang="es-ES" smtClean="0"/>
              <a:t>81</a:t>
            </a:fld>
            <a:endParaRPr lang="es-ES"/>
          </a:p>
        </p:txBody>
      </p:sp>
    </p:spTree>
    <p:extLst>
      <p:ext uri="{BB962C8B-B14F-4D97-AF65-F5344CB8AC3E}">
        <p14:creationId xmlns:p14="http://schemas.microsoft.com/office/powerpoint/2010/main" val="223060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
            </a:r>
            <a:br>
              <a:rPr lang="es-ES" b="1" dirty="0" smtClean="0"/>
            </a:br>
            <a:r>
              <a:rPr lang="es-ES" b="1" dirty="0" smtClean="0"/>
              <a:t>Comentario de cambios interesantes</a:t>
            </a:r>
            <a:endParaRPr lang="es-ES" b="1" dirty="0"/>
          </a:p>
        </p:txBody>
      </p:sp>
      <p:sp>
        <p:nvSpPr>
          <p:cNvPr id="3" name="Marcador de contenido 2"/>
          <p:cNvSpPr>
            <a:spLocks noGrp="1"/>
          </p:cNvSpPr>
          <p:nvPr>
            <p:ph idx="1"/>
          </p:nvPr>
        </p:nvSpPr>
        <p:spPr/>
        <p:txBody>
          <a:bodyPr>
            <a:normAutofit fontScale="85000" lnSpcReduction="20000"/>
          </a:bodyPr>
          <a:lstStyle/>
          <a:p>
            <a:pPr marL="0" indent="0" algn="just">
              <a:buNone/>
            </a:pPr>
            <a:r>
              <a:rPr lang="es-ES" b="1" dirty="0" smtClean="0">
                <a:solidFill>
                  <a:srgbClr val="0070C0"/>
                </a:solidFill>
              </a:rPr>
              <a:t>Cuestiones clave de auditoría (KAM)/Aspectos más relevantes de la auditoría (AMRA)</a:t>
            </a:r>
          </a:p>
          <a:p>
            <a:pPr marL="0" indent="0" algn="just">
              <a:buNone/>
            </a:pPr>
            <a:r>
              <a:rPr lang="es-ES" dirty="0" smtClean="0"/>
              <a:t>-Es una nueva sección en el informe de auditoría.</a:t>
            </a:r>
          </a:p>
          <a:p>
            <a:pPr marL="0" indent="0" algn="just">
              <a:buNone/>
            </a:pPr>
            <a:r>
              <a:rPr lang="es-ES" dirty="0" smtClean="0"/>
              <a:t>-Las cuestiones clave de auditoría se conocen en inglés como KAM (</a:t>
            </a:r>
            <a:r>
              <a:rPr lang="es-ES" i="1" dirty="0" smtClean="0"/>
              <a:t>Key Audit Matters</a:t>
            </a:r>
            <a:r>
              <a:rPr lang="es-ES" dirty="0" smtClean="0"/>
              <a:t>)</a:t>
            </a:r>
          </a:p>
          <a:p>
            <a:pPr marL="0" indent="0" algn="just">
              <a:buNone/>
            </a:pPr>
            <a:r>
              <a:rPr lang="es-ES" b="1" dirty="0" smtClean="0"/>
              <a:t>-¿Qué son los KAM? </a:t>
            </a:r>
            <a:r>
              <a:rPr lang="es-ES" dirty="0" smtClean="0"/>
              <a:t>Son aquellas cuestiones de la mayor significatividad en la auditoría del período actual según en auditor, y que deben informarse en el informe de auditoría. Se deben seleccionar de entre aquellas cuestiones comunicadas y debatidas con los RGE (responsables del gobierno de la entidad) que conlleve un mayor peso de juicio de la dirección y del auditor. </a:t>
            </a:r>
          </a:p>
          <a:p>
            <a:pPr marL="0" indent="0" algn="just">
              <a:buNone/>
            </a:pPr>
            <a:r>
              <a:rPr lang="es-ES" b="1" dirty="0" smtClean="0"/>
              <a:t>-¿Qué normas básicas deben guiar el trabajo del auditor sobre KAM?</a:t>
            </a:r>
            <a:r>
              <a:rPr lang="es-ES" dirty="0" smtClean="0"/>
              <a:t> La NIA-ES 701, que es nueva, y la NIA-ES 260 (Revisada), que aborda las comunicaciones con los RGE, y que adquieren una relevancia mayúscula para documentar las KAM.</a:t>
            </a:r>
          </a:p>
        </p:txBody>
      </p:sp>
      <p:sp>
        <p:nvSpPr>
          <p:cNvPr id="4" name="Marcador de pie de página 3"/>
          <p:cNvSpPr>
            <a:spLocks noGrp="1"/>
          </p:cNvSpPr>
          <p:nvPr>
            <p:ph type="ftr" sz="quarter" idx="11"/>
          </p:nvPr>
        </p:nvSpPr>
        <p:spPr/>
        <p:txBody>
          <a:bodyPr/>
          <a:lstStyle/>
          <a:p>
            <a:r>
              <a:rPr lang="es-ES" smtClean="0"/>
              <a:t>KAM y AMRA - Manuel Rejón - 15/1/18                                            Asociación Andaluza de Auditores</a:t>
            </a:r>
            <a:endParaRPr lang="es-ES" dirty="0"/>
          </a:p>
        </p:txBody>
      </p:sp>
      <p:sp>
        <p:nvSpPr>
          <p:cNvPr id="5" name="Marcador de número de diapositiva 4"/>
          <p:cNvSpPr>
            <a:spLocks noGrp="1"/>
          </p:cNvSpPr>
          <p:nvPr>
            <p:ph type="sldNum" sz="quarter" idx="12"/>
          </p:nvPr>
        </p:nvSpPr>
        <p:spPr/>
        <p:txBody>
          <a:bodyPr/>
          <a:lstStyle/>
          <a:p>
            <a:fld id="{D4BC23FD-7E1A-48C8-ADD2-663FC38AE843}" type="slidenum">
              <a:rPr lang="es-ES" smtClean="0"/>
              <a:t>9</a:t>
            </a:fld>
            <a:endParaRPr lang="es-ES"/>
          </a:p>
        </p:txBody>
      </p:sp>
    </p:spTree>
    <p:extLst>
      <p:ext uri="{BB962C8B-B14F-4D97-AF65-F5344CB8AC3E}">
        <p14:creationId xmlns:p14="http://schemas.microsoft.com/office/powerpoint/2010/main" val="301178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7837</Words>
  <Application>Microsoft Office PowerPoint</Application>
  <PresentationFormat>Panorámica</PresentationFormat>
  <Paragraphs>1023</Paragraphs>
  <Slides>81</Slides>
  <Notes>78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81</vt:i4>
      </vt:variant>
    </vt:vector>
  </HeadingPairs>
  <TitlesOfParts>
    <vt:vector size="86" baseType="lpstr">
      <vt:lpstr>Arial</vt:lpstr>
      <vt:lpstr>Calibri</vt:lpstr>
      <vt:lpstr>Calibri Light</vt:lpstr>
      <vt:lpstr>Wingdings</vt:lpstr>
      <vt:lpstr>Tema de Office</vt:lpstr>
      <vt:lpstr>   CUESTIONES CLAVE Y ASPECTOS MÁS RELEVANTES DE LA AUDITORÍA DE CUENTAS (NUEVA NIA-ES 701): ESTRATEGIA DE TRABAJO Y REDACCIÓN TRAS LOS EL ANÁLISIS DE LOS PRIMEROS INFORMES</vt:lpstr>
      <vt:lpstr>Repaso introductorio de las principales modificaciones</vt:lpstr>
      <vt:lpstr> ¿Cuál es la nueva norma emitida por el ICAC?</vt:lpstr>
      <vt:lpstr> ¿Por qué es tan importante esta nueva Resolución?</vt:lpstr>
      <vt:lpstr> </vt:lpstr>
      <vt:lpstr> </vt:lpstr>
      <vt:lpstr> Contenido del informe de auditoría: cambios sustanciales de orden y contenido </vt:lpstr>
      <vt:lpstr> Comentario de cambios interesantes</vt:lpstr>
      <vt:lpstr> Comentario de cambios interesantes</vt:lpstr>
      <vt:lpstr> Comentario de cambios interesantes</vt:lpstr>
      <vt:lpstr> Comentario de cambios interesantes</vt:lpstr>
      <vt:lpstr> Comentario de cambios interesantes</vt:lpstr>
      <vt:lpstr> Comentario de cambios interesantes</vt:lpstr>
      <vt:lpstr> Comentario de cambios interesantes</vt:lpstr>
      <vt:lpstr> Comentario de cambios interesantes</vt:lpstr>
      <vt:lpstr> Comentario de cambios interesantes</vt:lpstr>
      <vt:lpstr> Comentario de cambios interesantes</vt:lpstr>
      <vt:lpstr> Comentario de cambios interesantes</vt:lpstr>
      <vt:lpstr> Comentario de cambios interesantes</vt:lpstr>
      <vt:lpstr>NIA-ES 701:  Comunicación de  Cuestiones Clave de Auditoría (KAM) en el informe de auditoría </vt:lpstr>
      <vt:lpstr> </vt:lpstr>
      <vt:lpstr>¿Qué son las KAM?</vt:lpstr>
      <vt:lpstr> ¿Qué normas básicas deben guiar el trabajo del auditor sobre KAM? </vt:lpstr>
      <vt:lpstr> Más cosas de interés sobre las KAM…</vt:lpstr>
      <vt:lpstr> ¿Por qué son tan importantes las KAM?</vt:lpstr>
      <vt:lpstr> ¿Debe haber una larga lista de KAM/AMRA en el Informe de Auditoría?</vt:lpstr>
      <vt:lpstr> ¿A qué tipo de auditorías debe aplicarse la información sobre KAM?</vt:lpstr>
      <vt:lpstr> ¿Qué ocurre cuando existen KAM/AMRA y también opinión desfavorable?</vt:lpstr>
      <vt:lpstr>¿Se deben comunicar KAM/AMRA cuando existe opinión denegada?</vt:lpstr>
      <vt:lpstr> ¿Qué ocurre cuando existen KAM/AMRA y también párrafos de énfasis y otras cuestiones (NIA-ES 706)?</vt:lpstr>
      <vt:lpstr> ¿Cuáles son los objetivos del auditor?</vt:lpstr>
      <vt:lpstr> </vt:lpstr>
      <vt:lpstr> </vt:lpstr>
      <vt:lpstr> Determinación de las KAM</vt:lpstr>
      <vt:lpstr> Determinación de las KAM</vt:lpstr>
      <vt:lpstr> Determinación de las KAM</vt:lpstr>
      <vt:lpstr> Determinación de las KAM</vt:lpstr>
      <vt:lpstr> Determinación de las KAM</vt:lpstr>
      <vt:lpstr> Determinación de las KAM</vt:lpstr>
      <vt:lpstr> Determinación de las KAM</vt:lpstr>
      <vt:lpstr> Determinación de las KAM</vt:lpstr>
      <vt:lpstr> Determinación de las KAM</vt:lpstr>
      <vt:lpstr> Determinación de las KAM</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NIA-ES 260 (Revisada):  Comunicación con los Responsables del Gobierno de la Entidad </vt:lpstr>
      <vt:lpstr> </vt:lpstr>
      <vt:lpstr> </vt:lpstr>
      <vt:lpstr>Presentación de PowerPoint</vt:lpstr>
      <vt:lpstr> </vt:lpstr>
      <vt:lpstr>Presentación de PowerPoint</vt:lpstr>
      <vt:lpstr> Requerimientos</vt:lpstr>
      <vt:lpstr> Requerimientos</vt:lpstr>
      <vt:lpstr> Requerimientos</vt:lpstr>
      <vt:lpstr> Requerimientos</vt:lpstr>
      <vt:lpstr> Requerimientos</vt:lpstr>
      <vt:lpstr>Requerimientos</vt:lpstr>
      <vt:lpstr> ¿Cómo será el proceso de comunicación  Auditor/RGE?</vt:lpstr>
      <vt:lpstr>Documentación de las  comunicaciones con RGE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"CUESTIONES CLAVE Y ASPECTOS MÁS RELEVANTES DE LA AUDITORÍA DE CUENTAS (NUEVA NIA 701): ANÁLISIS Y CASOS PRÁCTICOS ACERCA DE SU DOCUMENTACIÓN” </dc:title>
  <dc:creator>Manuel</dc:creator>
  <cp:lastModifiedBy>Manuel</cp:lastModifiedBy>
  <cp:revision>15</cp:revision>
  <dcterms:created xsi:type="dcterms:W3CDTF">2017-03-01T10:01:03Z</dcterms:created>
  <dcterms:modified xsi:type="dcterms:W3CDTF">2018-01-11T00:40:24Z</dcterms:modified>
</cp:coreProperties>
</file>